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0" r:id="rId1"/>
  </p:sldMasterIdLst>
  <p:notesMasterIdLst>
    <p:notesMasterId r:id="rId13"/>
  </p:notesMasterIdLst>
  <p:sldIdLst>
    <p:sldId id="278" r:id="rId2"/>
    <p:sldId id="279" r:id="rId3"/>
    <p:sldId id="280" r:id="rId4"/>
    <p:sldId id="295" r:id="rId5"/>
    <p:sldId id="294" r:id="rId6"/>
    <p:sldId id="296" r:id="rId7"/>
    <p:sldId id="297" r:id="rId8"/>
    <p:sldId id="299" r:id="rId9"/>
    <p:sldId id="298" r:id="rId10"/>
    <p:sldId id="292" r:id="rId11"/>
    <p:sldId id="293" r:id="rId12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rt" id="{F4167877-E791-44B8-89A8-7C2C1BB06E06}">
          <p14:sldIdLst>
            <p14:sldId id="278"/>
            <p14:sldId id="279"/>
          </p14:sldIdLst>
        </p14:section>
        <p14:section name="Introduction" id="{2A1EB007-081E-4C86-92D7-2C0FD257236E}">
          <p14:sldIdLst>
            <p14:sldId id="280"/>
            <p14:sldId id="295"/>
            <p14:sldId id="294"/>
          </p14:sldIdLst>
        </p14:section>
        <p14:section name="HiFi prototype" id="{0E670883-C7CD-44BC-8E15-D3D853D06C81}">
          <p14:sldIdLst>
            <p14:sldId id="296"/>
            <p14:sldId id="297"/>
            <p14:sldId id="299"/>
            <p14:sldId id="298"/>
          </p14:sldIdLst>
        </p14:section>
        <p14:section name="Conclusion" id="{89A26217-DE41-4731-A4F6-85EE587A258A}">
          <p14:sldIdLst>
            <p14:sldId id="292"/>
            <p14:sldId id="293"/>
          </p14:sldIdLst>
        </p14:section>
      </p14:sectionLst>
    </p:ext>
    <p:ext uri="{EFAFB233-063F-42B5-8137-9DF3F51BA10A}">
      <p15:sldGuideLst xmlns:p15="http://schemas.microsoft.com/office/powerpoint/2012/main">
        <p15:guide id="1" userDrawn="1">
          <p15:clr>
            <a:srgbClr val="A4A3A4"/>
          </p15:clr>
        </p15:guide>
        <p15:guide id="2" pos="456" userDrawn="1">
          <p15:clr>
            <a:srgbClr val="A4A3A4"/>
          </p15:clr>
        </p15:guide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pos="2136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8" orient="horz" pos="1152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0" orient="horz" pos="1512" userDrawn="1">
          <p15:clr>
            <a:srgbClr val="A4A3A4"/>
          </p15:clr>
        </p15:guide>
        <p15:guide id="11" pos="7680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3" pos="1008" userDrawn="1">
          <p15:clr>
            <a:srgbClr val="A4A3A4"/>
          </p15:clr>
        </p15:guide>
        <p15:guide id="14" pos="1584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4" orient="horz" pos="960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CDCE"/>
    <a:srgbClr val="DF8C8C"/>
    <a:srgbClr val="202C8F"/>
    <a:srgbClr val="FDFBF6"/>
    <a:srgbClr val="AAC4E9"/>
    <a:srgbClr val="D4D593"/>
    <a:srgbClr val="E6F0FE"/>
    <a:srgbClr val="CDBE8A"/>
    <a:srgbClr val="FFEFEF"/>
    <a:srgbClr val="FC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6" autoAdjust="0"/>
    <p:restoredTop sz="94609" autoAdjust="0"/>
  </p:normalViewPr>
  <p:slideViewPr>
    <p:cSldViewPr snapToGrid="0" snapToObjects="1">
      <p:cViewPr varScale="1">
        <p:scale>
          <a:sx n="98" d="100"/>
          <a:sy n="98" d="100"/>
        </p:scale>
        <p:origin x="68" y="472"/>
      </p:cViewPr>
      <p:guideLst>
        <p:guide/>
        <p:guide pos="456"/>
        <p:guide orient="horz" pos="2616"/>
        <p:guide orient="horz" pos="3264"/>
        <p:guide pos="6912"/>
        <p:guide orient="horz" pos="2136"/>
        <p:guide orient="horz" pos="4008"/>
        <p:guide orient="horz" pos="1152"/>
        <p:guide orient="horz" pos="2352"/>
        <p:guide orient="horz" pos="1512"/>
        <p:guide pos="7680"/>
        <p:guide pos="6696"/>
        <p:guide pos="1008"/>
        <p:guide pos="1584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orient="horz" pos="960"/>
        <p:guide pos="5256"/>
        <p:guide pos="72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73e1c5ee012b1f15/Desktop/HCI/HCI%20stat%20analysis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73e1c5ee012b1f15/Desktop/HCI/HCI%20stat%20analysis.xlsx" TargetMode="Externa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CH" baseline="0" dirty="0" err="1"/>
              <a:t>Number</a:t>
            </a:r>
            <a:r>
              <a:rPr lang="de-CH" baseline="0" dirty="0"/>
              <a:t> </a:t>
            </a:r>
            <a:r>
              <a:rPr lang="de-CH" baseline="0" dirty="0" err="1"/>
              <a:t>of</a:t>
            </a:r>
            <a:r>
              <a:rPr lang="de-CH" baseline="0" dirty="0"/>
              <a:t> </a:t>
            </a:r>
            <a:r>
              <a:rPr lang="de-CH" baseline="0" dirty="0" err="1"/>
              <a:t>Clicks</a:t>
            </a:r>
            <a:endParaRPr lang="de-CH" baseline="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DF8C8C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5CDC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A37-4C23-9586-F464DAF6A856}"/>
              </c:ext>
            </c:extLst>
          </c:dPt>
          <c:dPt>
            <c:idx val="1"/>
            <c:invertIfNegative val="0"/>
            <c:bubble3D val="0"/>
            <c:spPr>
              <a:solidFill>
                <a:srgbClr val="DF8C8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A37-4C23-9586-F464DAF6A856}"/>
              </c:ext>
            </c:extLst>
          </c:dPt>
          <c:errBars>
            <c:errBarType val="both"/>
            <c:errValType val="cust"/>
            <c:noEndCap val="0"/>
            <c:plus>
              <c:numRef>
                <c:f>'[HCI stat analysis.xlsx]Sheet1'!$B$13:$C$13</c:f>
                <c:numCache>
                  <c:formatCode>General</c:formatCode>
                  <c:ptCount val="2"/>
                  <c:pt idx="0">
                    <c:v>3.325841921949376</c:v>
                  </c:pt>
                  <c:pt idx="1">
                    <c:v>5.0605706199992904</c:v>
                  </c:pt>
                </c:numCache>
              </c:numRef>
            </c:plus>
            <c:minus>
              <c:numRef>
                <c:f>'[HCI stat analysis.xlsx]Sheet1'!$B$13:$C$13</c:f>
                <c:numCache>
                  <c:formatCode>General</c:formatCode>
                  <c:ptCount val="2"/>
                  <c:pt idx="0">
                    <c:v>3.325841921949376</c:v>
                  </c:pt>
                  <c:pt idx="1">
                    <c:v>5.0605706199992904</c:v>
                  </c:pt>
                </c:numCache>
              </c:numRef>
            </c:minus>
            <c:spPr>
              <a:noFill/>
              <a:ln w="1587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val>
            <c:numRef>
              <c:f>'[HCI stat analysis.xlsx]Sheet1'!$F$12:$F$13</c:f>
              <c:numCache>
                <c:formatCode>General</c:formatCode>
                <c:ptCount val="2"/>
                <c:pt idx="0">
                  <c:v>23.285714285714285</c:v>
                </c:pt>
                <c:pt idx="1">
                  <c:v>38.125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A37-4C23-9586-F464DAF6A85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49079696"/>
        <c:axId val="1049079280"/>
      </c:barChart>
      <c:catAx>
        <c:axId val="1049079696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CH" sz="1050" b="1"/>
                  <a:t>B</a:t>
                </a:r>
                <a:endParaRPr lang="de-CH" b="1"/>
              </a:p>
            </c:rich>
          </c:tx>
          <c:layout>
            <c:manualLayout>
              <c:xMode val="edge"/>
              <c:yMode val="edge"/>
              <c:x val="0.744172353455818"/>
              <c:y val="0.8983155406283265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CH"/>
            </a:p>
          </c:txPr>
        </c:title>
        <c:majorTickMark val="none"/>
        <c:minorTickMark val="none"/>
        <c:tickLblPos val="nextTo"/>
        <c:crossAx val="1049079280"/>
        <c:crosses val="autoZero"/>
        <c:auto val="0"/>
        <c:lblAlgn val="ctr"/>
        <c:lblOffset val="100"/>
        <c:noMultiLvlLbl val="0"/>
      </c:catAx>
      <c:valAx>
        <c:axId val="10490792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lang="en-US" sz="1000" b="0" i="0" u="none" strike="noStrike" kern="1200" baseline="0" dirty="0">
                    <a:solidFill>
                      <a:srgbClr val="000000">
                        <a:lumMod val="65000"/>
                        <a:lumOff val="35000"/>
                      </a:srgb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0" i="0" u="none" strike="noStrike" kern="1200" baseline="0" dirty="0">
                    <a:solidFill>
                      <a:srgbClr val="000000">
                        <a:lumMod val="65000"/>
                        <a:lumOff val="35000"/>
                      </a:srgbClr>
                    </a:solidFill>
                    <a:latin typeface="+mn-lt"/>
                    <a:ea typeface="+mn-ea"/>
                    <a:cs typeface="+mn-cs"/>
                  </a:rPr>
                  <a:t>Number of clicks</a:t>
                </a:r>
              </a:p>
            </c:rich>
          </c:tx>
          <c:layout>
            <c:manualLayout>
              <c:xMode val="edge"/>
              <c:yMode val="edge"/>
              <c:x val="2.2222222222222223E-2"/>
              <c:y val="0.308481890004901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lang="en-US" sz="1000" b="0" i="0" u="none" strike="noStrike" kern="1200" baseline="0" dirty="0">
                  <a:solidFill>
                    <a:srgbClr val="000000">
                      <a:lumMod val="65000"/>
                      <a:lumOff val="35000"/>
                    </a:srgbClr>
                  </a:solidFill>
                  <a:latin typeface="+mn-lt"/>
                  <a:ea typeface="+mn-ea"/>
                  <a:cs typeface="+mn-cs"/>
                </a:defRPr>
              </a:pPr>
              <a:endParaRPr lang="en-CH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1049079696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CH" dirty="0"/>
              <a:t>Time </a:t>
            </a:r>
            <a:r>
              <a:rPr lang="de-CH" dirty="0" err="1"/>
              <a:t>taken</a:t>
            </a:r>
            <a:endParaRPr lang="de-CH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CH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FC8-45C3-AAF1-A6E6189F87C3}"/>
              </c:ext>
            </c:extLst>
          </c:dPt>
          <c:errBars>
            <c:errBarType val="both"/>
            <c:errValType val="cust"/>
            <c:noEndCap val="0"/>
            <c:plus>
              <c:numRef>
                <c:f>'[HCI stat analysis.xlsx]Sheet1'!$B$13:$C$13</c:f>
                <c:numCache>
                  <c:formatCode>General</c:formatCode>
                  <c:ptCount val="2"/>
                  <c:pt idx="0">
                    <c:v>3.325841921949376</c:v>
                  </c:pt>
                  <c:pt idx="1">
                    <c:v>5.0605706199992904</c:v>
                  </c:pt>
                </c:numCache>
              </c:numRef>
            </c:plus>
            <c:minus>
              <c:numRef>
                <c:f>'[HCI stat analysis.xlsx]Sheet1'!$B$13:$C$13</c:f>
                <c:numCache>
                  <c:formatCode>General</c:formatCode>
                  <c:ptCount val="2"/>
                  <c:pt idx="0">
                    <c:v>3.325841921949376</c:v>
                  </c:pt>
                  <c:pt idx="1">
                    <c:v>5.0605706199992904</c:v>
                  </c:pt>
                </c:numCache>
              </c:numRef>
            </c:minus>
            <c:spPr>
              <a:noFill/>
              <a:ln w="1587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val>
            <c:numRef>
              <c:f>'[HCI stat analysis.xlsx]Sheet1'!$B$14:$C$14</c:f>
              <c:numCache>
                <c:formatCode>0</c:formatCode>
                <c:ptCount val="2"/>
                <c:pt idx="0">
                  <c:v>71</c:v>
                </c:pt>
                <c:pt idx="1">
                  <c:v>83.375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FC8-45C3-AAF1-A6E6189F87C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58561520"/>
        <c:axId val="858556528"/>
      </c:barChart>
      <c:catAx>
        <c:axId val="858561520"/>
        <c:scaling>
          <c:orientation val="minMax"/>
        </c:scaling>
        <c:delete val="1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de-CH"/>
                  <a:t>B</a:t>
                </a:r>
              </a:p>
            </c:rich>
          </c:tx>
          <c:layout>
            <c:manualLayout>
              <c:xMode val="edge"/>
              <c:yMode val="edge"/>
              <c:x val="0.74695013123359577"/>
              <c:y val="0.8879396325459317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CH"/>
            </a:p>
          </c:txPr>
        </c:title>
        <c:majorTickMark val="none"/>
        <c:minorTickMark val="none"/>
        <c:tickLblPos val="nextTo"/>
        <c:crossAx val="858556528"/>
        <c:crosses val="autoZero"/>
        <c:auto val="1"/>
        <c:lblAlgn val="ctr"/>
        <c:lblOffset val="100"/>
        <c:noMultiLvlLbl val="0"/>
      </c:catAx>
      <c:valAx>
        <c:axId val="8585565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Time taken in seconds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CH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CH"/>
          </a:p>
        </c:txPr>
        <c:crossAx val="858561520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22225">
      <a:solidFill>
        <a:schemeClr val="accent1"/>
      </a:solidFill>
    </a:ln>
    <a:effectLst/>
  </c:spPr>
  <c:txPr>
    <a:bodyPr/>
    <a:lstStyle/>
    <a:p>
      <a:pPr>
        <a:defRPr/>
      </a:pPr>
      <a:endParaRPr lang="en-CH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0.30729</cdr:x>
      <cdr:y>0.88527</cdr:y>
    </cdr:from>
    <cdr:to>
      <cdr:x>0.48021</cdr:x>
      <cdr:y>0.97882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0606753C-FF62-7A37-E24B-474068105A06}"/>
            </a:ext>
          </a:extLst>
        </cdr:cNvPr>
        <cdr:cNvSpPr txBox="1"/>
      </cdr:nvSpPr>
      <cdr:spPr>
        <a:xfrm xmlns:a="http://schemas.openxmlformats.org/drawingml/2006/main">
          <a:off x="1404938" y="2786839"/>
          <a:ext cx="790575" cy="29449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de-CH" sz="1100"/>
            <a:t>A</a:t>
          </a:r>
        </a:p>
        <a:p xmlns:a="http://schemas.openxmlformats.org/drawingml/2006/main">
          <a:endParaRPr lang="de-CH" sz="1100"/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0.31563</cdr:x>
      <cdr:y>0.88715</cdr:y>
    </cdr:from>
    <cdr:to>
      <cdr:x>0.39063</cdr:x>
      <cdr:y>0.96007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1B9F9EDE-F440-EEAD-65B2-39CE59BD0909}"/>
            </a:ext>
          </a:extLst>
        </cdr:cNvPr>
        <cdr:cNvSpPr txBox="1"/>
      </cdr:nvSpPr>
      <cdr:spPr>
        <a:xfrm xmlns:a="http://schemas.openxmlformats.org/drawingml/2006/main">
          <a:off x="1443038" y="2433638"/>
          <a:ext cx="342900" cy="20002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de-CH" sz="1000"/>
            <a:t>A</a:t>
          </a:r>
        </a:p>
        <a:p xmlns:a="http://schemas.openxmlformats.org/drawingml/2006/main">
          <a:endParaRPr lang="de-CH" sz="1100"/>
        </a:p>
      </cdr:txBody>
    </cdr:sp>
  </cdr:relSizeAnchor>
</c:userShapes>
</file>

<file path=ppt/media/image1.png>
</file>

<file path=ppt/media/image10.jpg>
</file>

<file path=ppt/media/image11.png>
</file>

<file path=ppt/media/image12.jp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 descr="preencoded.png">
            <a:extLst>
              <a:ext uri="{FF2B5EF4-FFF2-40B4-BE49-F238E27FC236}">
                <a16:creationId xmlns:a16="http://schemas.microsoft.com/office/drawing/2014/main" id="{BA5D5A72-CB6F-F8DE-E2C9-90459C8C3DC1}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</a:extLst>
          </p:cNvPr>
          <p:cNvSpPr/>
          <p:nvPr userDrawn="1"/>
        </p:nvSpPr>
        <p:spPr>
          <a:xfrm>
            <a:off x="1600201" y="1153228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</a:extLst>
          </p:cNvPr>
          <p:cNvSpPr/>
          <p:nvPr userDrawn="1"/>
        </p:nvSpPr>
        <p:spPr>
          <a:xfrm>
            <a:off x="2795588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03092" y="1984248"/>
            <a:ext cx="5385816" cy="1225296"/>
          </a:xfrm>
        </p:spPr>
        <p:txBody>
          <a:bodyPr tIns="0" anchor="t">
            <a:no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49496" y="3483864"/>
            <a:ext cx="3493008" cy="878908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950ED98-B5D1-206C-403F-FA954F9D2CFF}"/>
              </a:ext>
            </a:extLst>
          </p:cNvPr>
          <p:cNvSpPr/>
          <p:nvPr userDrawn="1"/>
        </p:nvSpPr>
        <p:spPr>
          <a:xfrm>
            <a:off x="685338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E8643CE-01D9-3E5E-15F6-20689F775F15}"/>
              </a:ext>
            </a:extLst>
          </p:cNvPr>
          <p:cNvSpPr/>
          <p:nvPr userDrawn="1"/>
        </p:nvSpPr>
        <p:spPr>
          <a:xfrm>
            <a:off x="2900911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F82DDD-EDEC-7D87-F43A-113C5E4A4FE7}"/>
              </a:ext>
            </a:extLst>
          </p:cNvPr>
          <p:cNvSpPr/>
          <p:nvPr userDrawn="1"/>
        </p:nvSpPr>
        <p:spPr>
          <a:xfrm>
            <a:off x="5116484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47E492E-967F-54B7-55B1-08A5E1C3615B}"/>
              </a:ext>
            </a:extLst>
          </p:cNvPr>
          <p:cNvSpPr/>
          <p:nvPr userDrawn="1"/>
        </p:nvSpPr>
        <p:spPr>
          <a:xfrm>
            <a:off x="9547629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C0053FE-E44A-CA97-F782-67FC633E722E}"/>
              </a:ext>
            </a:extLst>
          </p:cNvPr>
          <p:cNvSpPr/>
          <p:nvPr userDrawn="1"/>
        </p:nvSpPr>
        <p:spPr>
          <a:xfrm>
            <a:off x="7332057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41248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Group 13 | HCI HS2022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338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Picture Placeholder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9134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1058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4">
            <a:extLst>
              <a:ext uri="{FF2B5EF4-FFF2-40B4-BE49-F238E27FC236}">
                <a16:creationId xmlns:a16="http://schemas.microsoft.com/office/drawing/2014/main" id="{79F9AD31-B0C5-3563-C73A-8B6297FCFD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900910" y="2491684"/>
            <a:ext cx="2011680" cy="2825173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Picture Placeholder 62">
            <a:extLst>
              <a:ext uri="{FF2B5EF4-FFF2-40B4-BE49-F238E27FC236}">
                <a16:creationId xmlns:a16="http://schemas.microsoft.com/office/drawing/2014/main" id="{05E8E8EF-4954-870B-04E5-82BC660A673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554707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Text Placeholder 51">
            <a:extLst>
              <a:ext uri="{FF2B5EF4-FFF2-40B4-BE49-F238E27FC236}">
                <a16:creationId xmlns:a16="http://schemas.microsoft.com/office/drawing/2014/main" id="{75981CD1-EA26-D1CF-F19E-B58C16BA8A6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46630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3A09BBD1-5CBC-B0EF-71C0-054FCB989B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16484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Picture Placeholder 62">
            <a:extLst>
              <a:ext uri="{FF2B5EF4-FFF2-40B4-BE49-F238E27FC236}">
                <a16:creationId xmlns:a16="http://schemas.microsoft.com/office/drawing/2014/main" id="{4AD0C8C9-DB5A-6DC8-2729-A21F1A5CF17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770280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Text Placeholder 51">
            <a:extLst>
              <a:ext uri="{FF2B5EF4-FFF2-40B4-BE49-F238E27FC236}">
                <a16:creationId xmlns:a16="http://schemas.microsoft.com/office/drawing/2014/main" id="{F02DE2DC-F65C-32A5-5821-89FB2F53C32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2204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332057" y="2491684"/>
            <a:ext cx="2011680" cy="2825173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985853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7777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7629" y="2491684"/>
            <a:ext cx="2011680" cy="2825173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0201425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93349" y="3888404"/>
            <a:ext cx="1920240" cy="1371600"/>
          </a:xfr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72516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2DECB02-D9CE-E57A-0604-BFF41EC38AFA}"/>
              </a:ext>
            </a:extLst>
          </p:cNvPr>
          <p:cNvSpPr/>
          <p:nvPr userDrawn="1"/>
        </p:nvSpPr>
        <p:spPr>
          <a:xfrm>
            <a:off x="0" y="0"/>
            <a:ext cx="2838450" cy="2857958"/>
          </a:xfrm>
          <a:custGeom>
            <a:avLst/>
            <a:gdLst>
              <a:gd name="connsiteX0" fmla="*/ 1971005 w 2838450"/>
              <a:gd name="connsiteY0" fmla="*/ 0 h 2857958"/>
              <a:gd name="connsiteX1" fmla="*/ 2838450 w 2838450"/>
              <a:gd name="connsiteY1" fmla="*/ 0 h 2857958"/>
              <a:gd name="connsiteX2" fmla="*/ 2838450 w 2838450"/>
              <a:gd name="connsiteY2" fmla="*/ 7240 h 2857958"/>
              <a:gd name="connsiteX3" fmla="*/ 278890 w 2838450"/>
              <a:gd name="connsiteY3" fmla="*/ 2843883 h 2857958"/>
              <a:gd name="connsiteX4" fmla="*/ 0 w 2838450"/>
              <a:gd name="connsiteY4" fmla="*/ 2857958 h 2857958"/>
              <a:gd name="connsiteX5" fmla="*/ 0 w 2838450"/>
              <a:gd name="connsiteY5" fmla="*/ 1990580 h 2857958"/>
              <a:gd name="connsiteX6" fmla="*/ 190293 w 2838450"/>
              <a:gd name="connsiteY6" fmla="*/ 1980883 h 2857958"/>
              <a:gd name="connsiteX7" fmla="*/ 1960910 w 2838450"/>
              <a:gd name="connsiteY7" fmla="*/ 200390 h 2857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38450" h="2857958">
                <a:moveTo>
                  <a:pt x="1971005" y="0"/>
                </a:moveTo>
                <a:lnTo>
                  <a:pt x="2838450" y="0"/>
                </a:lnTo>
                <a:lnTo>
                  <a:pt x="2838450" y="7240"/>
                </a:lnTo>
                <a:cubicBezTo>
                  <a:pt x="2838450" y="1484015"/>
                  <a:pt x="1716931" y="2697914"/>
                  <a:pt x="278890" y="2843883"/>
                </a:cubicBezTo>
                <a:lnTo>
                  <a:pt x="0" y="2857958"/>
                </a:lnTo>
                <a:lnTo>
                  <a:pt x="0" y="1990580"/>
                </a:lnTo>
                <a:lnTo>
                  <a:pt x="190293" y="1980883"/>
                </a:lnTo>
                <a:cubicBezTo>
                  <a:pt x="1124600" y="1885128"/>
                  <a:pt x="1866185" y="1135788"/>
                  <a:pt x="1960910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8E760EA-7D83-1DF2-A8EE-4F218084E74F}"/>
              </a:ext>
            </a:extLst>
          </p:cNvPr>
          <p:cNvSpPr/>
          <p:nvPr userDrawn="1"/>
        </p:nvSpPr>
        <p:spPr>
          <a:xfrm>
            <a:off x="1" y="-1"/>
            <a:ext cx="1970627" cy="1990267"/>
          </a:xfrm>
          <a:custGeom>
            <a:avLst/>
            <a:gdLst>
              <a:gd name="connsiteX0" fmla="*/ 0 w 1970627"/>
              <a:gd name="connsiteY0" fmla="*/ 0 h 1990267"/>
              <a:gd name="connsiteX1" fmla="*/ 1970627 w 1970627"/>
              <a:gd name="connsiteY1" fmla="*/ 0 h 1990267"/>
              <a:gd name="connsiteX2" fmla="*/ 1960534 w 1970627"/>
              <a:gd name="connsiteY2" fmla="*/ 200357 h 1990267"/>
              <a:gd name="connsiteX3" fmla="*/ 190254 w 1970627"/>
              <a:gd name="connsiteY3" fmla="*/ 1980571 h 1990267"/>
              <a:gd name="connsiteX4" fmla="*/ 0 w 1970627"/>
              <a:gd name="connsiteY4" fmla="*/ 1990267 h 199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0627" h="1990267">
                <a:moveTo>
                  <a:pt x="0" y="0"/>
                </a:moveTo>
                <a:lnTo>
                  <a:pt x="1970627" y="0"/>
                </a:lnTo>
                <a:lnTo>
                  <a:pt x="1960534" y="200357"/>
                </a:lnTo>
                <a:cubicBezTo>
                  <a:pt x="1865827" y="1135608"/>
                  <a:pt x="1124383" y="1884831"/>
                  <a:pt x="190254" y="1980571"/>
                </a:cubicBezTo>
                <a:lnTo>
                  <a:pt x="0" y="1990267"/>
                </a:lnTo>
                <a:close/>
              </a:path>
            </a:pathLst>
          </a:custGeom>
          <a:solidFill>
            <a:srgbClr val="F5CDC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F3F3353-78A1-F584-81A6-9513382DF18F}"/>
              </a:ext>
            </a:extLst>
          </p:cNvPr>
          <p:cNvSpPr/>
          <p:nvPr userDrawn="1"/>
        </p:nvSpPr>
        <p:spPr>
          <a:xfrm>
            <a:off x="1" y="1"/>
            <a:ext cx="1003449" cy="1013015"/>
          </a:xfrm>
          <a:custGeom>
            <a:avLst/>
            <a:gdLst>
              <a:gd name="connsiteX0" fmla="*/ 0 w 1003449"/>
              <a:gd name="connsiteY0" fmla="*/ 0 h 1013015"/>
              <a:gd name="connsiteX1" fmla="*/ 1003449 w 1003449"/>
              <a:gd name="connsiteY1" fmla="*/ 0 h 1013015"/>
              <a:gd name="connsiteX2" fmla="*/ 998306 w 1003449"/>
              <a:gd name="connsiteY2" fmla="*/ 100639 h 1013015"/>
              <a:gd name="connsiteX3" fmla="*/ 90663 w 1003449"/>
              <a:gd name="connsiteY3" fmla="*/ 1008380 h 1013015"/>
              <a:gd name="connsiteX4" fmla="*/ 0 w 1003449"/>
              <a:gd name="connsiteY4" fmla="*/ 1013015 h 1013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3449" h="1013015">
                <a:moveTo>
                  <a:pt x="0" y="0"/>
                </a:moveTo>
                <a:lnTo>
                  <a:pt x="1003449" y="0"/>
                </a:lnTo>
                <a:lnTo>
                  <a:pt x="998306" y="100639"/>
                </a:lnTo>
                <a:cubicBezTo>
                  <a:pt x="949402" y="576784"/>
                  <a:pt x="566756" y="959471"/>
                  <a:pt x="90663" y="1008380"/>
                </a:cubicBezTo>
                <a:lnTo>
                  <a:pt x="0" y="10130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1A846E-CBB1-9805-456D-0C0B89091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Image 2" descr="preencoded.png">
            <a:extLst>
              <a:ext uri="{FF2B5EF4-FFF2-40B4-BE49-F238E27FC236}">
                <a16:creationId xmlns:a16="http://schemas.microsoft.com/office/drawing/2014/main" id="{790E862E-398F-571C-EC2C-3D17164DE059}"/>
              </a:ext>
            </a:extLst>
          </p:cNvPr>
          <p:cNvSpPr/>
          <p:nvPr/>
        </p:nvSpPr>
        <p:spPr>
          <a:xfrm>
            <a:off x="1458332" y="590133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AB1DF8DE-0EED-2627-4B5E-266C0BC276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5338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5AE99EEE-38C4-CB2D-EEA0-8A2EB6F129E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2900911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AA90F0AE-69F4-EBD3-AED1-81E98D3481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16484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F9E49243-B04A-D7AF-B4C7-8E1AE776F8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32057" y="3017520"/>
            <a:ext cx="1993392" cy="557784"/>
          </a:xfr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4780DCD4-46DE-8C31-9F39-FC6E45FC1E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547629" y="3017520"/>
            <a:ext cx="1993392" cy="557784"/>
          </a:xfr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6" name="Text Placeholder 51">
            <a:extLst>
              <a:ext uri="{FF2B5EF4-FFF2-40B4-BE49-F238E27FC236}">
                <a16:creationId xmlns:a16="http://schemas.microsoft.com/office/drawing/2014/main" id="{9FBDF935-4925-03EC-CBC9-1EBA90DF849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5338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51">
            <a:extLst>
              <a:ext uri="{FF2B5EF4-FFF2-40B4-BE49-F238E27FC236}">
                <a16:creationId xmlns:a16="http://schemas.microsoft.com/office/drawing/2014/main" id="{9BB76AA7-442D-54A7-D075-C67F4743896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00911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51">
            <a:extLst>
              <a:ext uri="{FF2B5EF4-FFF2-40B4-BE49-F238E27FC236}">
                <a16:creationId xmlns:a16="http://schemas.microsoft.com/office/drawing/2014/main" id="{9E419856-1586-F2D8-A1B4-F67FEE9839D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16484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51">
            <a:extLst>
              <a:ext uri="{FF2B5EF4-FFF2-40B4-BE49-F238E27FC236}">
                <a16:creationId xmlns:a16="http://schemas.microsoft.com/office/drawing/2014/main" id="{AED74DD2-EAE3-76BF-56B9-C04FCED1F2D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32057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51">
            <a:extLst>
              <a:ext uri="{FF2B5EF4-FFF2-40B4-BE49-F238E27FC236}">
                <a16:creationId xmlns:a16="http://schemas.microsoft.com/office/drawing/2014/main" id="{0A39AD48-2F98-C0C9-DE08-CED7EBF816B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47629" y="4745736"/>
            <a:ext cx="1993392" cy="795528"/>
          </a:xfr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6BE61D7-B0A3-902B-4F58-727982880EF5}"/>
              </a:ext>
            </a:extLst>
          </p:cNvPr>
          <p:cNvCxnSpPr>
            <a:cxnSpLocks/>
          </p:cNvCxnSpPr>
          <p:nvPr userDrawn="1"/>
        </p:nvCxnSpPr>
        <p:spPr>
          <a:xfrm>
            <a:off x="739398" y="4187681"/>
            <a:ext cx="10812360" cy="0"/>
          </a:xfrm>
          <a:prstGeom prst="line">
            <a:avLst/>
          </a:prstGeom>
          <a:ln w="127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33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Image 0" descr="preencoded.png">
            <a:extLst>
              <a:ext uri="{FF2B5EF4-FFF2-40B4-BE49-F238E27FC236}">
                <a16:creationId xmlns:a16="http://schemas.microsoft.com/office/drawing/2014/main" id="{CD2D664E-6702-6607-A37E-2E996144917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3" name="Image 1" descr="preencoded.png">
            <a:extLst>
              <a:ext uri="{FF2B5EF4-FFF2-40B4-BE49-F238E27FC236}">
                <a16:creationId xmlns:a16="http://schemas.microsoft.com/office/drawing/2014/main" id="{951C5737-DF7E-D671-AC74-9E488335BC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232A1E1-DD38-15EA-6CA1-A84950EC43F0}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Image 5" descr="preencoded.png">
            <a:extLst>
              <a:ext uri="{FF2B5EF4-FFF2-40B4-BE49-F238E27FC236}">
                <a16:creationId xmlns:a16="http://schemas.microsoft.com/office/drawing/2014/main" id="{B9036D42-A06F-E6EE-BB91-8BAF045198BE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9" name="Image 6" descr="preencoded.png">
            <a:extLst>
              <a:ext uri="{FF2B5EF4-FFF2-40B4-BE49-F238E27FC236}">
                <a16:creationId xmlns:a16="http://schemas.microsoft.com/office/drawing/2014/main" id="{86E0540C-3355-A50D-AC61-047B54B70C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77640" y="2330704"/>
            <a:ext cx="3822192" cy="41148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5032" y="2877312"/>
            <a:ext cx="3741928" cy="3684588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046720" y="2330704"/>
            <a:ext cx="3822192" cy="41148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754112" y="2877312"/>
            <a:ext cx="3741928" cy="3684588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0313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34440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Group 13 | HCI HS2022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32" y="2743200"/>
            <a:ext cx="3328416" cy="3557016"/>
          </a:xfr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Picture Placeholder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1911096" y="2258568"/>
            <a:ext cx="932688" cy="9326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92124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43984" y="2743200"/>
            <a:ext cx="3328416" cy="3557016"/>
          </a:xfr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5641848" y="2258568"/>
            <a:ext cx="932688" cy="9326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22876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92440" y="2743200"/>
            <a:ext cx="3328416" cy="3557016"/>
          </a:xfrm>
          <a:noFill/>
          <a:ln w="12700">
            <a:solidFill>
              <a:schemeClr val="accent4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9290304" y="2258568"/>
            <a:ext cx="932688" cy="932688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71332" y="3950208"/>
            <a:ext cx="2770632" cy="2206752"/>
          </a:xfr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89541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Image 2" descr="preencoded.png">
            <a:extLst>
              <a:ext uri="{FF2B5EF4-FFF2-40B4-BE49-F238E27FC236}">
                <a16:creationId xmlns:a16="http://schemas.microsoft.com/office/drawing/2014/main" id="{ABC388A2-FFC7-1A87-02FB-C97B50161FD3}"/>
              </a:ext>
            </a:extLst>
          </p:cNvPr>
          <p:cNvSpPr/>
          <p:nvPr/>
        </p:nvSpPr>
        <p:spPr>
          <a:xfrm>
            <a:off x="8758238" y="-14287"/>
            <a:ext cx="3433763" cy="3452812"/>
          </a:xfrm>
          <a:custGeom>
            <a:avLst/>
            <a:gdLst>
              <a:gd name="connsiteX0" fmla="*/ 3433763 w 3433763"/>
              <a:gd name="connsiteY0" fmla="*/ 0 h 3452812"/>
              <a:gd name="connsiteX1" fmla="*/ 3433763 w 3433763"/>
              <a:gd name="connsiteY1" fmla="*/ 3452813 h 3452812"/>
              <a:gd name="connsiteX2" fmla="*/ 0 w 3433763"/>
              <a:gd name="connsiteY2" fmla="*/ 3452813 h 3452812"/>
              <a:gd name="connsiteX3" fmla="*/ 3433763 w 3433763"/>
              <a:gd name="connsiteY3" fmla="*/ 0 h 3452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52812">
                <a:moveTo>
                  <a:pt x="3433763" y="0"/>
                </a:moveTo>
                <a:lnTo>
                  <a:pt x="3433763" y="3452813"/>
                </a:lnTo>
                <a:lnTo>
                  <a:pt x="0" y="3452813"/>
                </a:lnTo>
                <a:cubicBezTo>
                  <a:pt x="0" y="1545912"/>
                  <a:pt x="1537383" y="0"/>
                  <a:pt x="3433763" y="0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5" name="Image 3" descr="preencoded.png">
            <a:extLst>
              <a:ext uri="{FF2B5EF4-FFF2-40B4-BE49-F238E27FC236}">
                <a16:creationId xmlns:a16="http://schemas.microsoft.com/office/drawing/2014/main" id="{D64C4994-B525-F4C0-B74F-D5E8296DFC43}"/>
              </a:ext>
            </a:extLst>
          </p:cNvPr>
          <p:cNvSpPr/>
          <p:nvPr/>
        </p:nvSpPr>
        <p:spPr>
          <a:xfrm>
            <a:off x="8758238" y="3438525"/>
            <a:ext cx="3433763" cy="3433762"/>
          </a:xfrm>
          <a:custGeom>
            <a:avLst/>
            <a:gdLst>
              <a:gd name="connsiteX0" fmla="*/ 0 w 3433763"/>
              <a:gd name="connsiteY0" fmla="*/ 0 h 3433762"/>
              <a:gd name="connsiteX1" fmla="*/ 3433763 w 3433763"/>
              <a:gd name="connsiteY1" fmla="*/ 0 h 3433762"/>
              <a:gd name="connsiteX2" fmla="*/ 3433763 w 3433763"/>
              <a:gd name="connsiteY2" fmla="*/ 3433763 h 3433762"/>
              <a:gd name="connsiteX3" fmla="*/ 0 w 3433763"/>
              <a:gd name="connsiteY3" fmla="*/ 0 h 3433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3763" h="3433762">
                <a:moveTo>
                  <a:pt x="0" y="0"/>
                </a:moveTo>
                <a:lnTo>
                  <a:pt x="3433763" y="0"/>
                </a:lnTo>
                <a:lnTo>
                  <a:pt x="3433763" y="3433763"/>
                </a:lnTo>
                <a:cubicBezTo>
                  <a:pt x="1537383" y="3433763"/>
                  <a:pt x="0" y="18963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7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6" name="Image 4" descr="preencoded.png">
            <a:extLst>
              <a:ext uri="{FF2B5EF4-FFF2-40B4-BE49-F238E27FC236}">
                <a16:creationId xmlns:a16="http://schemas.microsoft.com/office/drawing/2014/main" id="{9019DA73-2516-F3D2-ECDB-620C90483DB3}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3" name="Image 7" descr="preencoded.png">
            <a:extLst>
              <a:ext uri="{FF2B5EF4-FFF2-40B4-BE49-F238E27FC236}">
                <a16:creationId xmlns:a16="http://schemas.microsoft.com/office/drawing/2014/main" id="{FEA70E9F-C506-413C-11EF-5915A2296643}"/>
              </a:ext>
            </a:extLst>
          </p:cNvPr>
          <p:cNvSpPr/>
          <p:nvPr/>
        </p:nvSpPr>
        <p:spPr>
          <a:xfrm flipV="1">
            <a:off x="-20086" y="4580051"/>
            <a:ext cx="2277948" cy="2277948"/>
          </a:xfrm>
          <a:custGeom>
            <a:avLst/>
            <a:gdLst>
              <a:gd name="connsiteX0" fmla="*/ 0 w 2277948"/>
              <a:gd name="connsiteY0" fmla="*/ 2277948 h 2277948"/>
              <a:gd name="connsiteX1" fmla="*/ 2277948 w 2277948"/>
              <a:gd name="connsiteY1" fmla="*/ 0 h 2277948"/>
              <a:gd name="connsiteX2" fmla="*/ 0 w 2277948"/>
              <a:gd name="connsiteY2" fmla="*/ 0 h 2277948"/>
              <a:gd name="connsiteX3" fmla="*/ 0 w 2277948"/>
              <a:gd name="connsiteY3" fmla="*/ 2277948 h 2277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7948" h="2277948">
                <a:moveTo>
                  <a:pt x="0" y="2277948"/>
                </a:moveTo>
                <a:cubicBezTo>
                  <a:pt x="1258034" y="2277948"/>
                  <a:pt x="2277948" y="1258034"/>
                  <a:pt x="2277948" y="0"/>
                </a:cubicBezTo>
                <a:lnTo>
                  <a:pt x="0" y="0"/>
                </a:lnTo>
                <a:lnTo>
                  <a:pt x="0" y="2277948"/>
                </a:lnTo>
                <a:close/>
              </a:path>
            </a:pathLst>
          </a:custGeom>
          <a:solidFill>
            <a:schemeClr val="accent4"/>
          </a:solidFill>
          <a:ln w="508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21" name="Image 2" descr="preencoded.png">
            <a:extLst>
              <a:ext uri="{FF2B5EF4-FFF2-40B4-BE49-F238E27FC236}">
                <a16:creationId xmlns:a16="http://schemas.microsoft.com/office/drawing/2014/main" id="{A8B7F1F1-806C-8D65-7340-220A0C4653C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9991886" y="3441269"/>
            <a:ext cx="2200114" cy="2200114"/>
          </a:xfrm>
          <a:prstGeom prst="rect">
            <a:avLst/>
          </a:prstGeom>
        </p:spPr>
      </p:pic>
      <p:sp>
        <p:nvSpPr>
          <p:cNvPr id="54" name="Image 2" descr="preencoded.png">
            <a:extLst>
              <a:ext uri="{FF2B5EF4-FFF2-40B4-BE49-F238E27FC236}">
                <a16:creationId xmlns:a16="http://schemas.microsoft.com/office/drawing/2014/main" id="{F19C81EC-0322-58A2-C455-6E2C84D1E6E8}"/>
              </a:ext>
            </a:extLst>
          </p:cNvPr>
          <p:cNvSpPr/>
          <p:nvPr/>
        </p:nvSpPr>
        <p:spPr>
          <a:xfrm>
            <a:off x="1707959" y="5667616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8760" y="1883664"/>
            <a:ext cx="6766560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8760" y="2837688"/>
            <a:ext cx="5879592" cy="2700528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F9FD95-086F-282B-820C-8CDAD4A6EEB6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Group 13 | HCI HS2022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4857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EF1F750-031C-BDB7-BD7B-9CBE17406FDB}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 descr="preencoded.png">
            <a:extLst>
              <a:ext uri="{FF2B5EF4-FFF2-40B4-BE49-F238E27FC236}">
                <a16:creationId xmlns:a16="http://schemas.microsoft.com/office/drawing/2014/main" id="{FEB515B5-2D9F-58E1-6E3C-CCBF105D891E}"/>
              </a:ext>
            </a:extLst>
          </p:cNvPr>
          <p:cNvSpPr/>
          <p:nvPr userDrawn="1"/>
        </p:nvSpPr>
        <p:spPr>
          <a:xfrm>
            <a:off x="7538626" y="13142"/>
            <a:ext cx="4653374" cy="6831717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Image 2" descr="preencoded.png">
            <a:extLst>
              <a:ext uri="{FF2B5EF4-FFF2-40B4-BE49-F238E27FC236}">
                <a16:creationId xmlns:a16="http://schemas.microsoft.com/office/drawing/2014/main" id="{5CCFEDF9-5B69-87BA-8A33-35033DA401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37234" y="-25041"/>
            <a:ext cx="3432191" cy="34321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7048" y="1975104"/>
            <a:ext cx="4169664" cy="667512"/>
          </a:xfrm>
        </p:spPr>
        <p:txBody>
          <a:bodyPr tIns="0" anchor="ctr">
            <a:noAutofit/>
          </a:bodyPr>
          <a:lstStyle>
            <a:lvl1pPr algn="l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45336" y="2846832"/>
            <a:ext cx="4169664" cy="2176272"/>
          </a:xfrm>
        </p:spPr>
        <p:txBody>
          <a:bodyPr lIns="91440" tIns="0" rIns="91440" bIns="0">
            <a:noAutofit/>
          </a:bodyPr>
          <a:lstStyle>
            <a:lvl1pPr marL="0" indent="0" algn="l">
              <a:spcBef>
                <a:spcPts val="576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mage 0" descr="preencoded.png">
            <a:extLst>
              <a:ext uri="{FF2B5EF4-FFF2-40B4-BE49-F238E27FC236}">
                <a16:creationId xmlns:a16="http://schemas.microsoft.com/office/drawing/2014/main" id="{8D5D10FF-3DE5-39CA-FA9A-29A09DC47BF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1" name="Image 1" descr="preencoded.png">
            <a:extLst>
              <a:ext uri="{FF2B5EF4-FFF2-40B4-BE49-F238E27FC236}">
                <a16:creationId xmlns:a16="http://schemas.microsoft.com/office/drawing/2014/main" id="{BFA89E6A-8342-AE30-45E0-BC1DFE3276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08309FA-889A-E2F2-1EDA-F872245F5FDF}"/>
              </a:ext>
            </a:extLst>
          </p:cNvPr>
          <p:cNvSpPr/>
          <p:nvPr userDrawn="1"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Image 5" descr="preencoded.png">
            <a:extLst>
              <a:ext uri="{FF2B5EF4-FFF2-40B4-BE49-F238E27FC236}">
                <a16:creationId xmlns:a16="http://schemas.microsoft.com/office/drawing/2014/main" id="{D9D7EB49-4BC9-040F-C4CC-5771C5FB312B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7" name="Image 6" descr="preencoded.png">
            <a:extLst>
              <a:ext uri="{FF2B5EF4-FFF2-40B4-BE49-F238E27FC236}">
                <a16:creationId xmlns:a16="http://schemas.microsoft.com/office/drawing/2014/main" id="{3CE04498-C285-EFB8-340C-1A064078152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13 | HCI HS2022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8" name="Title 19">
            <a:extLst>
              <a:ext uri="{FF2B5EF4-FFF2-40B4-BE49-F238E27FC236}">
                <a16:creationId xmlns:a16="http://schemas.microsoft.com/office/drawing/2014/main" id="{9CBE0ADC-7FA0-F7E3-96EF-BBACB6A90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F9C0517-D83A-CC55-35B8-B2F990C96D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85032" y="2255520"/>
            <a:ext cx="3741928" cy="4306380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CF8BFBBE-0EAE-B647-2648-A5FB0094BF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754112" y="2255520"/>
            <a:ext cx="3741928" cy="4306380"/>
          </a:xfr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8321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C6B5F91-ABF5-D0B6-E43F-40CEDC3A6DF8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2D64F1-27B6-A1E5-4F44-A6029FAB307B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13 | HCI HS2022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626DE4B-D4E5-B36A-89FA-7C0E87AFC31D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5243571-BE64-3777-F992-88FC43A60537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13 | HCI HS2022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FAE2CB-0EAD-E788-FCB7-FB12F6939199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13 | HCI HS2022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 descr="preencoded.png">
            <a:extLst>
              <a:ext uri="{FF2B5EF4-FFF2-40B4-BE49-F238E27FC236}">
                <a16:creationId xmlns:a16="http://schemas.microsoft.com/office/drawing/2014/main" id="{EFFAEAD9-58A9-096B-C6D0-58F7AD08EB20}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616" y="1901952"/>
            <a:ext cx="5693664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99616" y="2770632"/>
            <a:ext cx="5693664" cy="312216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A6B609-D718-DB49-892F-7E49376CC913}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13 | HCI HS2022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C35EFB42-020B-1DF4-3D42-26092CE45F08}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0 w 3430200"/>
              <a:gd name="connsiteY0" fmla="*/ 0 h 3430665"/>
              <a:gd name="connsiteX1" fmla="*/ 3430200 w 3430200"/>
              <a:gd name="connsiteY1" fmla="*/ 0 h 3430665"/>
              <a:gd name="connsiteX2" fmla="*/ 3430200 w 3430200"/>
              <a:gd name="connsiteY2" fmla="*/ 3430665 h 3430665"/>
              <a:gd name="connsiteX3" fmla="*/ 0 w 3430200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0" y="0"/>
                </a:moveTo>
                <a:lnTo>
                  <a:pt x="3430200" y="0"/>
                </a:lnTo>
                <a:lnTo>
                  <a:pt x="3430200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B4DD322-D1E0-74CB-BBFF-057426E58EBC}"/>
              </a:ext>
            </a:extLst>
          </p:cNvPr>
          <p:cNvSpPr/>
          <p:nvPr userDrawn="1"/>
        </p:nvSpPr>
        <p:spPr>
          <a:xfrm>
            <a:off x="0" y="3427336"/>
            <a:ext cx="3430200" cy="3430665"/>
          </a:xfrm>
          <a:custGeom>
            <a:avLst/>
            <a:gdLst>
              <a:gd name="connsiteX0" fmla="*/ 3430200 w 3430200"/>
              <a:gd name="connsiteY0" fmla="*/ 0 h 3430665"/>
              <a:gd name="connsiteX1" fmla="*/ 3430200 w 3430200"/>
              <a:gd name="connsiteY1" fmla="*/ 3430665 h 3430665"/>
              <a:gd name="connsiteX2" fmla="*/ 0 w 3430200"/>
              <a:gd name="connsiteY2" fmla="*/ 3430665 h 3430665"/>
              <a:gd name="connsiteX3" fmla="*/ 0 w 3430200"/>
              <a:gd name="connsiteY3" fmla="*/ 3417531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0200" h="3430665">
                <a:moveTo>
                  <a:pt x="3430200" y="0"/>
                </a:moveTo>
                <a:lnTo>
                  <a:pt x="3430200" y="3430665"/>
                </a:lnTo>
                <a:lnTo>
                  <a:pt x="0" y="3430665"/>
                </a:lnTo>
                <a:lnTo>
                  <a:pt x="0" y="341753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11D3FCE-EC92-8558-A3E5-04DB12477A3B}"/>
              </a:ext>
            </a:extLst>
          </p:cNvPr>
          <p:cNvSpPr/>
          <p:nvPr userDrawn="1"/>
        </p:nvSpPr>
        <p:spPr>
          <a:xfrm>
            <a:off x="1" y="1"/>
            <a:ext cx="3423785" cy="3437345"/>
          </a:xfrm>
          <a:custGeom>
            <a:avLst/>
            <a:gdLst>
              <a:gd name="connsiteX0" fmla="*/ 0 w 3423785"/>
              <a:gd name="connsiteY0" fmla="*/ 0 h 3437345"/>
              <a:gd name="connsiteX1" fmla="*/ 3423785 w 3423785"/>
              <a:gd name="connsiteY1" fmla="*/ 0 h 3437345"/>
              <a:gd name="connsiteX2" fmla="*/ 3423785 w 3423785"/>
              <a:gd name="connsiteY2" fmla="*/ 3437345 h 3437345"/>
              <a:gd name="connsiteX3" fmla="*/ 0 w 342378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3785" h="3437345">
                <a:moveTo>
                  <a:pt x="0" y="0"/>
                </a:moveTo>
                <a:lnTo>
                  <a:pt x="3423785" y="0"/>
                </a:lnTo>
                <a:lnTo>
                  <a:pt x="342378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4224528" y="2276856"/>
            <a:ext cx="6766560" cy="768096"/>
          </a:xfrm>
        </p:spPr>
        <p:txBody>
          <a:bodyPr>
            <a:noAutofit/>
          </a:bodyPr>
          <a:lstStyle>
            <a:lvl1pPr algn="l">
              <a:lnSpc>
                <a:spcPct val="100000"/>
              </a:lnSpc>
              <a:defRPr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4224528" y="3222752"/>
            <a:ext cx="6766560" cy="2700528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  <a:lvl2pPr>
              <a:defRPr sz="15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4224528" y="457200"/>
            <a:ext cx="3200400" cy="274320"/>
          </a:xfrm>
        </p:spPr>
        <p:txBody>
          <a:bodyPr>
            <a:noAutofit/>
          </a:bodyPr>
          <a:lstStyle/>
          <a:p>
            <a:r>
              <a:rPr lang="en-US"/>
              <a:t>Group 13 | HCI HS2022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17CBC9E-B934-828F-2AE5-211CEF5B1D25}"/>
              </a:ext>
            </a:extLst>
          </p:cNvPr>
          <p:cNvSpPr/>
          <p:nvPr userDrawn="1"/>
        </p:nvSpPr>
        <p:spPr>
          <a:xfrm>
            <a:off x="1" y="869"/>
            <a:ext cx="3423785" cy="3436477"/>
          </a:xfrm>
          <a:custGeom>
            <a:avLst/>
            <a:gdLst>
              <a:gd name="connsiteX0" fmla="*/ 0 w 3423785"/>
              <a:gd name="connsiteY0" fmla="*/ 0 h 3436477"/>
              <a:gd name="connsiteX1" fmla="*/ 3423785 w 3423785"/>
              <a:gd name="connsiteY1" fmla="*/ 3436477 h 3436477"/>
              <a:gd name="connsiteX2" fmla="*/ 0 w 3423785"/>
              <a:gd name="connsiteY2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23785" h="3436477">
                <a:moveTo>
                  <a:pt x="0" y="0"/>
                </a:moveTo>
                <a:lnTo>
                  <a:pt x="3423785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2183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3D352B04-96E6-839B-9D92-EE98385C4D49}"/>
              </a:ext>
            </a:extLst>
          </p:cNvPr>
          <p:cNvSpPr/>
          <p:nvPr userDrawn="1"/>
        </p:nvSpPr>
        <p:spPr>
          <a:xfrm>
            <a:off x="2062836" y="686475"/>
            <a:ext cx="7774629" cy="6193018"/>
          </a:xfrm>
          <a:custGeom>
            <a:avLst/>
            <a:gdLst>
              <a:gd name="connsiteX0" fmla="*/ 3887320 w 7774629"/>
              <a:gd name="connsiteY0" fmla="*/ 0 h 6193018"/>
              <a:gd name="connsiteX1" fmla="*/ 7774629 w 7774629"/>
              <a:gd name="connsiteY1" fmla="*/ 3884811 h 6193018"/>
              <a:gd name="connsiteX2" fmla="*/ 7774629 w 7774629"/>
              <a:gd name="connsiteY2" fmla="*/ 6193018 h 6193018"/>
              <a:gd name="connsiteX3" fmla="*/ 0 w 7774629"/>
              <a:gd name="connsiteY3" fmla="*/ 6193018 h 6193018"/>
              <a:gd name="connsiteX4" fmla="*/ 0 w 7774629"/>
              <a:gd name="connsiteY4" fmla="*/ 3884811 h 6193018"/>
              <a:gd name="connsiteX5" fmla="*/ 3887320 w 7774629"/>
              <a:gd name="connsiteY5" fmla="*/ 0 h 6193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74629" h="6193018">
                <a:moveTo>
                  <a:pt x="3887320" y="0"/>
                </a:moveTo>
                <a:cubicBezTo>
                  <a:pt x="6034243" y="0"/>
                  <a:pt x="7774629" y="1739299"/>
                  <a:pt x="7774629" y="3884811"/>
                </a:cubicBezTo>
                <a:lnTo>
                  <a:pt x="7774629" y="6193018"/>
                </a:lnTo>
                <a:lnTo>
                  <a:pt x="0" y="6193018"/>
                </a:lnTo>
                <a:lnTo>
                  <a:pt x="0" y="3884811"/>
                </a:lnTo>
                <a:cubicBezTo>
                  <a:pt x="0" y="1739299"/>
                  <a:pt x="1740414" y="0"/>
                  <a:pt x="3887320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  <a:alpha val="99000"/>
            </a:schemeClr>
          </a:solidFill>
          <a:ln w="543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723D98FB-5EB7-A8DF-8470-B23A80D669E4}"/>
              </a:ext>
            </a:extLst>
          </p:cNvPr>
          <p:cNvSpPr/>
          <p:nvPr userDrawn="1"/>
        </p:nvSpPr>
        <p:spPr>
          <a:xfrm>
            <a:off x="7610252" y="1"/>
            <a:ext cx="2273668" cy="3147998"/>
          </a:xfrm>
          <a:custGeom>
            <a:avLst/>
            <a:gdLst>
              <a:gd name="connsiteX0" fmla="*/ 183295 w 2273668"/>
              <a:gd name="connsiteY0" fmla="*/ 0 h 3147998"/>
              <a:gd name="connsiteX1" fmla="*/ 2273668 w 2273668"/>
              <a:gd name="connsiteY1" fmla="*/ 0 h 3147998"/>
              <a:gd name="connsiteX2" fmla="*/ 2273668 w 2273668"/>
              <a:gd name="connsiteY2" fmla="*/ 3147998 h 3147998"/>
              <a:gd name="connsiteX3" fmla="*/ 2096300 w 2273668"/>
              <a:gd name="connsiteY3" fmla="*/ 3147998 h 3147998"/>
              <a:gd name="connsiteX4" fmla="*/ 2033714 w 2273668"/>
              <a:gd name="connsiteY4" fmla="*/ 3144814 h 3147998"/>
              <a:gd name="connsiteX5" fmla="*/ 0 w 2273668"/>
              <a:gd name="connsiteY5" fmla="*/ 886966 h 3147998"/>
              <a:gd name="connsiteX6" fmla="*/ 178732 w 2273668"/>
              <a:gd name="connsiteY6" fmla="*/ 9417 h 314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273668" h="3147998">
                <a:moveTo>
                  <a:pt x="183295" y="0"/>
                </a:moveTo>
                <a:lnTo>
                  <a:pt x="2273668" y="0"/>
                </a:lnTo>
                <a:lnTo>
                  <a:pt x="2273668" y="3147998"/>
                </a:lnTo>
                <a:lnTo>
                  <a:pt x="2096300" y="3147998"/>
                </a:lnTo>
                <a:lnTo>
                  <a:pt x="2033714" y="3144814"/>
                </a:lnTo>
                <a:cubicBezTo>
                  <a:pt x="895944" y="3028420"/>
                  <a:pt x="0" y="2060597"/>
                  <a:pt x="0" y="886966"/>
                </a:cubicBezTo>
                <a:cubicBezTo>
                  <a:pt x="0" y="576250"/>
                  <a:pt x="63712" y="279606"/>
                  <a:pt x="178732" y="941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4550F3CE-BAE9-3916-42CA-F4D906FA5173}"/>
              </a:ext>
            </a:extLst>
          </p:cNvPr>
          <p:cNvSpPr/>
          <p:nvPr userDrawn="1"/>
        </p:nvSpPr>
        <p:spPr>
          <a:xfrm>
            <a:off x="9883919" y="2"/>
            <a:ext cx="2254928" cy="3141557"/>
          </a:xfrm>
          <a:custGeom>
            <a:avLst/>
            <a:gdLst>
              <a:gd name="connsiteX0" fmla="*/ 0 w 2254928"/>
              <a:gd name="connsiteY0" fmla="*/ 0 h 3141557"/>
              <a:gd name="connsiteX1" fmla="*/ 2080472 w 2254928"/>
              <a:gd name="connsiteY1" fmla="*/ 0 h 3141557"/>
              <a:gd name="connsiteX2" fmla="*/ 2154269 w 2254928"/>
              <a:gd name="connsiteY2" fmla="*/ 202607 h 3141557"/>
              <a:gd name="connsiteX3" fmla="*/ 2254928 w 2254928"/>
              <a:gd name="connsiteY3" fmla="*/ 871976 h 3141557"/>
              <a:gd name="connsiteX4" fmla="*/ 231934 w 2254928"/>
              <a:gd name="connsiteY4" fmla="*/ 3128339 h 3141557"/>
              <a:gd name="connsiteX5" fmla="*/ 19 w 2254928"/>
              <a:gd name="connsiteY5" fmla="*/ 3141557 h 3141557"/>
              <a:gd name="connsiteX6" fmla="*/ 0 w 2254928"/>
              <a:gd name="connsiteY6" fmla="*/ 3141557 h 3141557"/>
              <a:gd name="connsiteX7" fmla="*/ 0 w 2254928"/>
              <a:gd name="connsiteY7" fmla="*/ 2729990 h 3141557"/>
              <a:gd name="connsiteX8" fmla="*/ 0 w 2254928"/>
              <a:gd name="connsiteY8" fmla="*/ 2344136 h 3141557"/>
              <a:gd name="connsiteX9" fmla="*/ 0 w 2254928"/>
              <a:gd name="connsiteY9" fmla="*/ 1983167 h 3141557"/>
              <a:gd name="connsiteX10" fmla="*/ 0 w 2254928"/>
              <a:gd name="connsiteY10" fmla="*/ 1646252 h 3141557"/>
              <a:gd name="connsiteX11" fmla="*/ 0 w 2254928"/>
              <a:gd name="connsiteY11" fmla="*/ 1332565 h 3141557"/>
              <a:gd name="connsiteX12" fmla="*/ 0 w 2254928"/>
              <a:gd name="connsiteY12" fmla="*/ 1041273 h 3141557"/>
              <a:gd name="connsiteX13" fmla="*/ 0 w 2254928"/>
              <a:gd name="connsiteY13" fmla="*/ 771549 h 3141557"/>
              <a:gd name="connsiteX14" fmla="*/ 0 w 2254928"/>
              <a:gd name="connsiteY14" fmla="*/ 522561 h 3141557"/>
              <a:gd name="connsiteX15" fmla="*/ 0 w 2254928"/>
              <a:gd name="connsiteY15" fmla="*/ 293482 h 3141557"/>
              <a:gd name="connsiteX16" fmla="*/ 0 w 2254928"/>
              <a:gd name="connsiteY16" fmla="*/ 83481 h 3141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254928" h="3141557">
                <a:moveTo>
                  <a:pt x="0" y="0"/>
                </a:moveTo>
                <a:lnTo>
                  <a:pt x="2080472" y="0"/>
                </a:lnTo>
                <a:lnTo>
                  <a:pt x="2154269" y="202607"/>
                </a:lnTo>
                <a:cubicBezTo>
                  <a:pt x="2219730" y="414134"/>
                  <a:pt x="2254928" y="638939"/>
                  <a:pt x="2254928" y="871976"/>
                </a:cubicBezTo>
                <a:cubicBezTo>
                  <a:pt x="2254928" y="2045607"/>
                  <a:pt x="1374977" y="3005515"/>
                  <a:pt x="231934" y="3128339"/>
                </a:cubicBezTo>
                <a:lnTo>
                  <a:pt x="19" y="3141557"/>
                </a:lnTo>
                <a:lnTo>
                  <a:pt x="0" y="3141557"/>
                </a:lnTo>
                <a:lnTo>
                  <a:pt x="0" y="2729990"/>
                </a:lnTo>
                <a:lnTo>
                  <a:pt x="0" y="2344136"/>
                </a:lnTo>
                <a:lnTo>
                  <a:pt x="0" y="1983167"/>
                </a:lnTo>
                <a:lnTo>
                  <a:pt x="0" y="1646252"/>
                </a:lnTo>
                <a:lnTo>
                  <a:pt x="0" y="1332565"/>
                </a:lnTo>
                <a:lnTo>
                  <a:pt x="0" y="1041273"/>
                </a:lnTo>
                <a:lnTo>
                  <a:pt x="0" y="771549"/>
                </a:lnTo>
                <a:lnTo>
                  <a:pt x="0" y="522561"/>
                </a:lnTo>
                <a:lnTo>
                  <a:pt x="0" y="293482"/>
                </a:lnTo>
                <a:lnTo>
                  <a:pt x="0" y="8348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D83F65A0-0C52-48AD-DC5D-B5D3BF3CC188}"/>
              </a:ext>
            </a:extLst>
          </p:cNvPr>
          <p:cNvSpPr/>
          <p:nvPr userDrawn="1"/>
        </p:nvSpPr>
        <p:spPr>
          <a:xfrm>
            <a:off x="8395730" y="2"/>
            <a:ext cx="2959203" cy="2352793"/>
          </a:xfrm>
          <a:custGeom>
            <a:avLst/>
            <a:gdLst>
              <a:gd name="connsiteX0" fmla="*/ 289830 w 2959203"/>
              <a:gd name="connsiteY0" fmla="*/ 0 h 2352793"/>
              <a:gd name="connsiteX1" fmla="*/ 2669374 w 2959203"/>
              <a:gd name="connsiteY1" fmla="*/ 0 h 2352793"/>
              <a:gd name="connsiteX2" fmla="*/ 2706511 w 2959203"/>
              <a:gd name="connsiteY2" fmla="*/ 49584 h 2352793"/>
              <a:gd name="connsiteX3" fmla="*/ 2951565 w 2959203"/>
              <a:gd name="connsiteY3" fmla="*/ 724493 h 2352793"/>
              <a:gd name="connsiteX4" fmla="*/ 2959203 w 2959203"/>
              <a:gd name="connsiteY4" fmla="*/ 875514 h 2352793"/>
              <a:gd name="connsiteX5" fmla="*/ 2959203 w 2959203"/>
              <a:gd name="connsiteY5" fmla="*/ 875554 h 2352793"/>
              <a:gd name="connsiteX6" fmla="*/ 2951565 w 2959203"/>
              <a:gd name="connsiteY6" fmla="*/ 1026575 h 2352793"/>
              <a:gd name="connsiteX7" fmla="*/ 1479602 w 2959203"/>
              <a:gd name="connsiteY7" fmla="*/ 2352793 h 2352793"/>
              <a:gd name="connsiteX8" fmla="*/ 0 w 2959203"/>
              <a:gd name="connsiteY8" fmla="*/ 875534 h 2352793"/>
              <a:gd name="connsiteX9" fmla="*/ 252694 w 2959203"/>
              <a:gd name="connsiteY9" fmla="*/ 49584 h 23527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59203" h="2352793">
                <a:moveTo>
                  <a:pt x="289830" y="0"/>
                </a:moveTo>
                <a:lnTo>
                  <a:pt x="2669374" y="0"/>
                </a:lnTo>
                <a:lnTo>
                  <a:pt x="2706511" y="49584"/>
                </a:lnTo>
                <a:cubicBezTo>
                  <a:pt x="2839459" y="246061"/>
                  <a:pt x="2926309" y="476187"/>
                  <a:pt x="2951565" y="724493"/>
                </a:cubicBezTo>
                <a:lnTo>
                  <a:pt x="2959203" y="875514"/>
                </a:lnTo>
                <a:lnTo>
                  <a:pt x="2959203" y="875554"/>
                </a:lnTo>
                <a:lnTo>
                  <a:pt x="2951565" y="1026575"/>
                </a:lnTo>
                <a:cubicBezTo>
                  <a:pt x="2875795" y="1771492"/>
                  <a:pt x="2245691" y="2352793"/>
                  <a:pt x="1479602" y="2352793"/>
                </a:cubicBezTo>
                <a:cubicBezTo>
                  <a:pt x="662440" y="2352793"/>
                  <a:pt x="0" y="1691401"/>
                  <a:pt x="0" y="875534"/>
                </a:cubicBezTo>
                <a:cubicBezTo>
                  <a:pt x="0" y="569583"/>
                  <a:pt x="93156" y="285356"/>
                  <a:pt x="252694" y="495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8FA7F58-C470-6376-9DB1-DE7034C491E8}"/>
              </a:ext>
            </a:extLst>
          </p:cNvPr>
          <p:cNvSpPr/>
          <p:nvPr userDrawn="1"/>
        </p:nvSpPr>
        <p:spPr>
          <a:xfrm>
            <a:off x="1390854" y="3130662"/>
            <a:ext cx="3106248" cy="3748831"/>
          </a:xfrm>
          <a:custGeom>
            <a:avLst/>
            <a:gdLst>
              <a:gd name="connsiteX0" fmla="*/ 0 w 3106248"/>
              <a:gd name="connsiteY0" fmla="*/ 0 h 3748831"/>
              <a:gd name="connsiteX1" fmla="*/ 3106248 w 3106248"/>
              <a:gd name="connsiteY1" fmla="*/ 3748831 h 3748831"/>
              <a:gd name="connsiteX2" fmla="*/ 0 w 3106248"/>
              <a:gd name="connsiteY2" fmla="*/ 3748831 h 3748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06248" h="3748831">
                <a:moveTo>
                  <a:pt x="0" y="0"/>
                </a:moveTo>
                <a:lnTo>
                  <a:pt x="3106248" y="3748831"/>
                </a:lnTo>
                <a:lnTo>
                  <a:pt x="0" y="3748831"/>
                </a:lnTo>
                <a:close/>
              </a:path>
            </a:pathLst>
          </a:custGeom>
          <a:solidFill>
            <a:schemeClr val="accent2">
              <a:alpha val="99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B27C9E57-563E-7980-7B3C-45FAD9C386F4}"/>
              </a:ext>
            </a:extLst>
          </p:cNvPr>
          <p:cNvSpPr/>
          <p:nvPr userDrawn="1"/>
        </p:nvSpPr>
        <p:spPr>
          <a:xfrm>
            <a:off x="0" y="3130661"/>
            <a:ext cx="1400640" cy="3748832"/>
          </a:xfrm>
          <a:custGeom>
            <a:avLst/>
            <a:gdLst>
              <a:gd name="connsiteX0" fmla="*/ 1400640 w 1400640"/>
              <a:gd name="connsiteY0" fmla="*/ 0 h 3748832"/>
              <a:gd name="connsiteX1" fmla="*/ 1400640 w 1400640"/>
              <a:gd name="connsiteY1" fmla="*/ 3748832 h 3748832"/>
              <a:gd name="connsiteX2" fmla="*/ 0 w 1400640"/>
              <a:gd name="connsiteY2" fmla="*/ 3748832 h 3748832"/>
              <a:gd name="connsiteX3" fmla="*/ 0 w 1400640"/>
              <a:gd name="connsiteY3" fmla="*/ 1684743 h 3748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0640" h="3748832">
                <a:moveTo>
                  <a:pt x="1400640" y="0"/>
                </a:moveTo>
                <a:lnTo>
                  <a:pt x="1400640" y="3748832"/>
                </a:lnTo>
                <a:lnTo>
                  <a:pt x="0" y="3748832"/>
                </a:lnTo>
                <a:lnTo>
                  <a:pt x="0" y="168474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3776472"/>
            <a:ext cx="6400800" cy="768096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95600" y="4718304"/>
            <a:ext cx="6400800" cy="512064"/>
          </a:xfrm>
        </p:spPr>
        <p:txBody>
          <a:bodyPr lIns="0" tIns="0" rIns="0" bIns="0">
            <a:noAutofit/>
          </a:bodyPr>
          <a:lstStyle>
            <a:lvl1pPr marL="0" indent="0" algn="ctr">
              <a:spcBef>
                <a:spcPts val="0"/>
              </a:spcBef>
              <a:buNone/>
              <a:defRPr sz="2400">
                <a:solidFill>
                  <a:schemeClr val="accent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2459EA3C-8B88-5F1F-531E-7DA7DE55710B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496" y="2103120"/>
            <a:ext cx="11119104" cy="443484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Group 13 | HCI HS2022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04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0C0F070-237F-C60F-3458-4D4D9BA0A222}"/>
              </a:ext>
            </a:extLst>
          </p:cNvPr>
          <p:cNvSpPr/>
          <p:nvPr userDrawn="1"/>
        </p:nvSpPr>
        <p:spPr>
          <a:xfrm>
            <a:off x="9866106" y="0"/>
            <a:ext cx="2325894" cy="2180854"/>
          </a:xfrm>
          <a:custGeom>
            <a:avLst/>
            <a:gdLst>
              <a:gd name="connsiteX0" fmla="*/ 2066927 w 2325894"/>
              <a:gd name="connsiteY0" fmla="*/ 0 h 2180854"/>
              <a:gd name="connsiteX1" fmla="*/ 2098882 w 2325894"/>
              <a:gd name="connsiteY1" fmla="*/ 0 h 2180854"/>
              <a:gd name="connsiteX2" fmla="*/ 2128893 w 2325894"/>
              <a:gd name="connsiteY2" fmla="*/ 44463 h 2180854"/>
              <a:gd name="connsiteX3" fmla="*/ 2269798 w 2325894"/>
              <a:gd name="connsiteY3" fmla="*/ 120493 h 2180854"/>
              <a:gd name="connsiteX4" fmla="*/ 2325894 w 2325894"/>
              <a:gd name="connsiteY4" fmla="*/ 126162 h 2180854"/>
              <a:gd name="connsiteX5" fmla="*/ 2325894 w 2325894"/>
              <a:gd name="connsiteY5" fmla="*/ 149263 h 2180854"/>
              <a:gd name="connsiteX6" fmla="*/ 2265120 w 2325894"/>
              <a:gd name="connsiteY6" fmla="*/ 143117 h 2180854"/>
              <a:gd name="connsiteX7" fmla="*/ 2075647 w 2325894"/>
              <a:gd name="connsiteY7" fmla="*/ 16048 h 2180854"/>
              <a:gd name="connsiteX8" fmla="*/ 1926448 w 2325894"/>
              <a:gd name="connsiteY8" fmla="*/ 0 h 2180854"/>
              <a:gd name="connsiteX9" fmla="*/ 1950522 w 2325894"/>
              <a:gd name="connsiteY9" fmla="*/ 0 h 2180854"/>
              <a:gd name="connsiteX10" fmla="*/ 1952130 w 2325894"/>
              <a:gd name="connsiteY10" fmla="*/ 5167 h 2180854"/>
              <a:gd name="connsiteX11" fmla="*/ 2244242 w 2325894"/>
              <a:gd name="connsiteY11" fmla="*/ 244834 h 2180854"/>
              <a:gd name="connsiteX12" fmla="*/ 2325894 w 2325894"/>
              <a:gd name="connsiteY12" fmla="*/ 253091 h 2180854"/>
              <a:gd name="connsiteX13" fmla="*/ 2325894 w 2325894"/>
              <a:gd name="connsiteY13" fmla="*/ 276192 h 2180854"/>
              <a:gd name="connsiteX14" fmla="*/ 2239598 w 2325894"/>
              <a:gd name="connsiteY14" fmla="*/ 267464 h 2180854"/>
              <a:gd name="connsiteX15" fmla="*/ 1930848 w 2325894"/>
              <a:gd name="connsiteY15" fmla="*/ 14141 h 2180854"/>
              <a:gd name="connsiteX16" fmla="*/ 1794114 w 2325894"/>
              <a:gd name="connsiteY16" fmla="*/ 0 h 2180854"/>
              <a:gd name="connsiteX17" fmla="*/ 1818202 w 2325894"/>
              <a:gd name="connsiteY17" fmla="*/ 0 h 2180854"/>
              <a:gd name="connsiteX18" fmla="*/ 1835170 w 2325894"/>
              <a:gd name="connsiteY18" fmla="*/ 54535 h 2180854"/>
              <a:gd name="connsiteX19" fmla="*/ 2218687 w 2325894"/>
              <a:gd name="connsiteY19" fmla="*/ 369191 h 2180854"/>
              <a:gd name="connsiteX20" fmla="*/ 2325894 w 2325894"/>
              <a:gd name="connsiteY20" fmla="*/ 380032 h 2180854"/>
              <a:gd name="connsiteX21" fmla="*/ 2325894 w 2325894"/>
              <a:gd name="connsiteY21" fmla="*/ 403132 h 2180854"/>
              <a:gd name="connsiteX22" fmla="*/ 2214043 w 2325894"/>
              <a:gd name="connsiteY22" fmla="*/ 391825 h 2180854"/>
              <a:gd name="connsiteX23" fmla="*/ 1813889 w 2325894"/>
              <a:gd name="connsiteY23" fmla="*/ 63559 h 2180854"/>
              <a:gd name="connsiteX24" fmla="*/ 1661683 w 2325894"/>
              <a:gd name="connsiteY24" fmla="*/ 0 h 2180854"/>
              <a:gd name="connsiteX25" fmla="*/ 1685874 w 2325894"/>
              <a:gd name="connsiteY25" fmla="*/ 0 h 2180854"/>
              <a:gd name="connsiteX26" fmla="*/ 1718212 w 2325894"/>
              <a:gd name="connsiteY26" fmla="*/ 103965 h 2180854"/>
              <a:gd name="connsiteX27" fmla="*/ 2193133 w 2325894"/>
              <a:gd name="connsiteY27" fmla="*/ 493659 h 2180854"/>
              <a:gd name="connsiteX28" fmla="*/ 2325894 w 2325894"/>
              <a:gd name="connsiteY28" fmla="*/ 507083 h 2180854"/>
              <a:gd name="connsiteX29" fmla="*/ 2325894 w 2325894"/>
              <a:gd name="connsiteY29" fmla="*/ 530183 h 2180854"/>
              <a:gd name="connsiteX30" fmla="*/ 2188450 w 2325894"/>
              <a:gd name="connsiteY30" fmla="*/ 516288 h 2180854"/>
              <a:gd name="connsiteX31" fmla="*/ 1696817 w 2325894"/>
              <a:gd name="connsiteY31" fmla="*/ 112939 h 2180854"/>
              <a:gd name="connsiteX32" fmla="*/ 1531553 w 2325894"/>
              <a:gd name="connsiteY32" fmla="*/ 0 h 2180854"/>
              <a:gd name="connsiteX33" fmla="*/ 1554659 w 2325894"/>
              <a:gd name="connsiteY33" fmla="*/ 0 h 2180854"/>
              <a:gd name="connsiteX34" fmla="*/ 1555243 w 2325894"/>
              <a:gd name="connsiteY34" fmla="*/ 5776 h 2180854"/>
              <a:gd name="connsiteX35" fmla="*/ 2245588 w 2325894"/>
              <a:gd name="connsiteY35" fmla="*/ 629962 h 2180854"/>
              <a:gd name="connsiteX36" fmla="*/ 2325894 w 2325894"/>
              <a:gd name="connsiteY36" fmla="*/ 634030 h 2180854"/>
              <a:gd name="connsiteX37" fmla="*/ 2325894 w 2325894"/>
              <a:gd name="connsiteY37" fmla="*/ 657131 h 2180854"/>
              <a:gd name="connsiteX38" fmla="*/ 2243214 w 2325894"/>
              <a:gd name="connsiteY38" fmla="*/ 652943 h 2180854"/>
              <a:gd name="connsiteX39" fmla="*/ 1532607 w 2325894"/>
              <a:gd name="connsiteY39" fmla="*/ 10419 h 2180854"/>
              <a:gd name="connsiteX40" fmla="*/ 1404609 w 2325894"/>
              <a:gd name="connsiteY40" fmla="*/ 0 h 2180854"/>
              <a:gd name="connsiteX41" fmla="*/ 1427709 w 2325894"/>
              <a:gd name="connsiteY41" fmla="*/ 0 h 2180854"/>
              <a:gd name="connsiteX42" fmla="*/ 1430873 w 2325894"/>
              <a:gd name="connsiteY42" fmla="*/ 31287 h 2180854"/>
              <a:gd name="connsiteX43" fmla="*/ 2232606 w 2325894"/>
              <a:gd name="connsiteY43" fmla="*/ 756233 h 2180854"/>
              <a:gd name="connsiteX44" fmla="*/ 2325894 w 2325894"/>
              <a:gd name="connsiteY44" fmla="*/ 760959 h 2180854"/>
              <a:gd name="connsiteX45" fmla="*/ 2325894 w 2325894"/>
              <a:gd name="connsiteY45" fmla="*/ 784060 h 2180854"/>
              <a:gd name="connsiteX46" fmla="*/ 2230270 w 2325894"/>
              <a:gd name="connsiteY46" fmla="*/ 779216 h 2180854"/>
              <a:gd name="connsiteX47" fmla="*/ 1408246 w 2325894"/>
              <a:gd name="connsiteY47" fmla="*/ 35964 h 2180854"/>
              <a:gd name="connsiteX48" fmla="*/ 1274343 w 2325894"/>
              <a:gd name="connsiteY48" fmla="*/ 0 h 2180854"/>
              <a:gd name="connsiteX49" fmla="*/ 1300756 w 2325894"/>
              <a:gd name="connsiteY49" fmla="*/ 0 h 2180854"/>
              <a:gd name="connsiteX50" fmla="*/ 1306507 w 2325894"/>
              <a:gd name="connsiteY50" fmla="*/ 56884 h 2180854"/>
              <a:gd name="connsiteX51" fmla="*/ 2219643 w 2325894"/>
              <a:gd name="connsiteY51" fmla="*/ 882640 h 2180854"/>
              <a:gd name="connsiteX52" fmla="*/ 2325894 w 2325894"/>
              <a:gd name="connsiteY52" fmla="*/ 888022 h 2180854"/>
              <a:gd name="connsiteX53" fmla="*/ 2325894 w 2325894"/>
              <a:gd name="connsiteY53" fmla="*/ 911123 h 2180854"/>
              <a:gd name="connsiteX54" fmla="*/ 2217286 w 2325894"/>
              <a:gd name="connsiteY54" fmla="*/ 905621 h 2180854"/>
              <a:gd name="connsiteX55" fmla="*/ 1283761 w 2325894"/>
              <a:gd name="connsiteY55" fmla="*/ 61528 h 2180854"/>
              <a:gd name="connsiteX56" fmla="*/ 1146071 w 2325894"/>
              <a:gd name="connsiteY56" fmla="*/ 0 h 2180854"/>
              <a:gd name="connsiteX57" fmla="*/ 1169414 w 2325894"/>
              <a:gd name="connsiteY57" fmla="*/ 0 h 2180854"/>
              <a:gd name="connsiteX58" fmla="*/ 1182030 w 2325894"/>
              <a:gd name="connsiteY58" fmla="*/ 82429 h 2180854"/>
              <a:gd name="connsiteX59" fmla="*/ 2206679 w 2325894"/>
              <a:gd name="connsiteY59" fmla="*/ 1008912 h 2180854"/>
              <a:gd name="connsiteX60" fmla="*/ 2325894 w 2325894"/>
              <a:gd name="connsiteY60" fmla="*/ 1014951 h 2180854"/>
              <a:gd name="connsiteX61" fmla="*/ 2325894 w 2325894"/>
              <a:gd name="connsiteY61" fmla="*/ 1038052 h 2180854"/>
              <a:gd name="connsiteX62" fmla="*/ 2204323 w 2325894"/>
              <a:gd name="connsiteY62" fmla="*/ 1031893 h 2180854"/>
              <a:gd name="connsiteX63" fmla="*/ 1159398 w 2325894"/>
              <a:gd name="connsiteY63" fmla="*/ 87072 h 2180854"/>
              <a:gd name="connsiteX64" fmla="*/ 1017789 w 2325894"/>
              <a:gd name="connsiteY64" fmla="*/ 0 h 2180854"/>
              <a:gd name="connsiteX65" fmla="*/ 1041132 w 2325894"/>
              <a:gd name="connsiteY65" fmla="*/ 0 h 2180854"/>
              <a:gd name="connsiteX66" fmla="*/ 1057661 w 2325894"/>
              <a:gd name="connsiteY66" fmla="*/ 107992 h 2180854"/>
              <a:gd name="connsiteX67" fmla="*/ 2193716 w 2325894"/>
              <a:gd name="connsiteY67" fmla="*/ 1135208 h 2180854"/>
              <a:gd name="connsiteX68" fmla="*/ 2325894 w 2325894"/>
              <a:gd name="connsiteY68" fmla="*/ 1141903 h 2180854"/>
              <a:gd name="connsiteX69" fmla="*/ 2325894 w 2325894"/>
              <a:gd name="connsiteY69" fmla="*/ 1165004 h 2180854"/>
              <a:gd name="connsiteX70" fmla="*/ 2191361 w 2325894"/>
              <a:gd name="connsiteY70" fmla="*/ 1158189 h 2180854"/>
              <a:gd name="connsiteX71" fmla="*/ 1035029 w 2325894"/>
              <a:gd name="connsiteY71" fmla="*/ 112636 h 2180854"/>
              <a:gd name="connsiteX72" fmla="*/ 889397 w 2325894"/>
              <a:gd name="connsiteY72" fmla="*/ 0 h 2180854"/>
              <a:gd name="connsiteX73" fmla="*/ 912837 w 2325894"/>
              <a:gd name="connsiteY73" fmla="*/ 0 h 2180854"/>
              <a:gd name="connsiteX74" fmla="*/ 933296 w 2325894"/>
              <a:gd name="connsiteY74" fmla="*/ 133667 h 2180854"/>
              <a:gd name="connsiteX75" fmla="*/ 2180754 w 2325894"/>
              <a:gd name="connsiteY75" fmla="*/ 1261608 h 2180854"/>
              <a:gd name="connsiteX76" fmla="*/ 2325894 w 2325894"/>
              <a:gd name="connsiteY76" fmla="*/ 1268960 h 2180854"/>
              <a:gd name="connsiteX77" fmla="*/ 2325894 w 2325894"/>
              <a:gd name="connsiteY77" fmla="*/ 1292061 h 2180854"/>
              <a:gd name="connsiteX78" fmla="*/ 2178378 w 2325894"/>
              <a:gd name="connsiteY78" fmla="*/ 1284588 h 2180854"/>
              <a:gd name="connsiteX79" fmla="*/ 910550 w 2325894"/>
              <a:gd name="connsiteY79" fmla="*/ 138199 h 2180854"/>
              <a:gd name="connsiteX80" fmla="*/ 761929 w 2325894"/>
              <a:gd name="connsiteY80" fmla="*/ 0 h 2180854"/>
              <a:gd name="connsiteX81" fmla="*/ 785032 w 2325894"/>
              <a:gd name="connsiteY81" fmla="*/ 0 h 2180854"/>
              <a:gd name="connsiteX82" fmla="*/ 785312 w 2325894"/>
              <a:gd name="connsiteY82" fmla="*/ 5523 h 2180854"/>
              <a:gd name="connsiteX83" fmla="*/ 2167790 w 2325894"/>
              <a:gd name="connsiteY83" fmla="*/ 1387884 h 2180854"/>
              <a:gd name="connsiteX84" fmla="*/ 2325894 w 2325894"/>
              <a:gd name="connsiteY84" fmla="*/ 1395894 h 2180854"/>
              <a:gd name="connsiteX85" fmla="*/ 2325894 w 2325894"/>
              <a:gd name="connsiteY85" fmla="*/ 1418995 h 2180854"/>
              <a:gd name="connsiteX86" fmla="*/ 2165434 w 2325894"/>
              <a:gd name="connsiteY86" fmla="*/ 1410866 h 2180854"/>
              <a:gd name="connsiteX87" fmla="*/ 762328 w 2325894"/>
              <a:gd name="connsiteY87" fmla="*/ 7877 h 2180854"/>
              <a:gd name="connsiteX88" fmla="*/ 634980 w 2325894"/>
              <a:gd name="connsiteY88" fmla="*/ 0 h 2180854"/>
              <a:gd name="connsiteX89" fmla="*/ 658083 w 2325894"/>
              <a:gd name="connsiteY89" fmla="*/ 0 h 2180854"/>
              <a:gd name="connsiteX90" fmla="*/ 659019 w 2325894"/>
              <a:gd name="connsiteY90" fmla="*/ 18476 h 2180854"/>
              <a:gd name="connsiteX91" fmla="*/ 2154827 w 2325894"/>
              <a:gd name="connsiteY91" fmla="*/ 1514157 h 2180854"/>
              <a:gd name="connsiteX92" fmla="*/ 2325894 w 2325894"/>
              <a:gd name="connsiteY92" fmla="*/ 1522823 h 2180854"/>
              <a:gd name="connsiteX93" fmla="*/ 2325894 w 2325894"/>
              <a:gd name="connsiteY93" fmla="*/ 1545924 h 2180854"/>
              <a:gd name="connsiteX94" fmla="*/ 2152472 w 2325894"/>
              <a:gd name="connsiteY94" fmla="*/ 1537138 h 2180854"/>
              <a:gd name="connsiteX95" fmla="*/ 636036 w 2325894"/>
              <a:gd name="connsiteY95" fmla="*/ 20831 h 2180854"/>
              <a:gd name="connsiteX96" fmla="*/ 507911 w 2325894"/>
              <a:gd name="connsiteY96" fmla="*/ 0 h 2180854"/>
              <a:gd name="connsiteX97" fmla="*/ 531128 w 2325894"/>
              <a:gd name="connsiteY97" fmla="*/ 0 h 2180854"/>
              <a:gd name="connsiteX98" fmla="*/ 532727 w 2325894"/>
              <a:gd name="connsiteY98" fmla="*/ 31559 h 2180854"/>
              <a:gd name="connsiteX99" fmla="*/ 2141864 w 2325894"/>
              <a:gd name="connsiteY99" fmla="*/ 1640562 h 2180854"/>
              <a:gd name="connsiteX100" fmla="*/ 2325894 w 2325894"/>
              <a:gd name="connsiteY100" fmla="*/ 1649885 h 2180854"/>
              <a:gd name="connsiteX101" fmla="*/ 2325894 w 2325894"/>
              <a:gd name="connsiteY101" fmla="*/ 1672981 h 2180854"/>
              <a:gd name="connsiteX102" fmla="*/ 2139488 w 2325894"/>
              <a:gd name="connsiteY102" fmla="*/ 1663539 h 2180854"/>
              <a:gd name="connsiteX103" fmla="*/ 509624 w 2325894"/>
              <a:gd name="connsiteY103" fmla="*/ 33818 h 2180854"/>
              <a:gd name="connsiteX104" fmla="*/ 380961 w 2325894"/>
              <a:gd name="connsiteY104" fmla="*/ 0 h 2180854"/>
              <a:gd name="connsiteX105" fmla="*/ 404065 w 2325894"/>
              <a:gd name="connsiteY105" fmla="*/ 0 h 2180854"/>
              <a:gd name="connsiteX106" fmla="*/ 406316 w 2325894"/>
              <a:gd name="connsiteY106" fmla="*/ 44437 h 2180854"/>
              <a:gd name="connsiteX107" fmla="*/ 2128900 w 2325894"/>
              <a:gd name="connsiteY107" fmla="*/ 1766854 h 2180854"/>
              <a:gd name="connsiteX108" fmla="*/ 2325894 w 2325894"/>
              <a:gd name="connsiteY108" fmla="*/ 1776833 h 2180854"/>
              <a:gd name="connsiteX109" fmla="*/ 2325894 w 2325894"/>
              <a:gd name="connsiteY109" fmla="*/ 1799934 h 2180854"/>
              <a:gd name="connsiteX110" fmla="*/ 2126525 w 2325894"/>
              <a:gd name="connsiteY110" fmla="*/ 1789835 h 2180854"/>
              <a:gd name="connsiteX111" fmla="*/ 383332 w 2325894"/>
              <a:gd name="connsiteY111" fmla="*/ 46792 h 2180854"/>
              <a:gd name="connsiteX112" fmla="*/ 254013 w 2325894"/>
              <a:gd name="connsiteY112" fmla="*/ 0 h 2180854"/>
              <a:gd name="connsiteX113" fmla="*/ 277116 w 2325894"/>
              <a:gd name="connsiteY113" fmla="*/ 0 h 2180854"/>
              <a:gd name="connsiteX114" fmla="*/ 280023 w 2325894"/>
              <a:gd name="connsiteY114" fmla="*/ 57371 h 2180854"/>
              <a:gd name="connsiteX115" fmla="*/ 2115917 w 2325894"/>
              <a:gd name="connsiteY115" fmla="*/ 1893125 h 2180854"/>
              <a:gd name="connsiteX116" fmla="*/ 2325894 w 2325894"/>
              <a:gd name="connsiteY116" fmla="*/ 1903762 h 2180854"/>
              <a:gd name="connsiteX117" fmla="*/ 2325894 w 2325894"/>
              <a:gd name="connsiteY117" fmla="*/ 1926863 h 2180854"/>
              <a:gd name="connsiteX118" fmla="*/ 2113563 w 2325894"/>
              <a:gd name="connsiteY118" fmla="*/ 1916107 h 2180854"/>
              <a:gd name="connsiteX119" fmla="*/ 257040 w 2325894"/>
              <a:gd name="connsiteY119" fmla="*/ 59745 h 2180854"/>
              <a:gd name="connsiteX120" fmla="*/ 126949 w 2325894"/>
              <a:gd name="connsiteY120" fmla="*/ 0 h 2180854"/>
              <a:gd name="connsiteX121" fmla="*/ 150160 w 2325894"/>
              <a:gd name="connsiteY121" fmla="*/ 0 h 2180854"/>
              <a:gd name="connsiteX122" fmla="*/ 153729 w 2325894"/>
              <a:gd name="connsiteY122" fmla="*/ 70454 h 2180854"/>
              <a:gd name="connsiteX123" fmla="*/ 2102955 w 2325894"/>
              <a:gd name="connsiteY123" fmla="*/ 2019530 h 2180854"/>
              <a:gd name="connsiteX124" fmla="*/ 2325894 w 2325894"/>
              <a:gd name="connsiteY124" fmla="*/ 2030824 h 2180854"/>
              <a:gd name="connsiteX125" fmla="*/ 2325894 w 2325894"/>
              <a:gd name="connsiteY125" fmla="*/ 2053925 h 2180854"/>
              <a:gd name="connsiteX126" fmla="*/ 2100598 w 2325894"/>
              <a:gd name="connsiteY126" fmla="*/ 2042512 h 2180854"/>
              <a:gd name="connsiteX127" fmla="*/ 130633 w 2325894"/>
              <a:gd name="connsiteY127" fmla="*/ 72714 h 2180854"/>
              <a:gd name="connsiteX128" fmla="*/ 0 w 2325894"/>
              <a:gd name="connsiteY128" fmla="*/ 0 h 2180854"/>
              <a:gd name="connsiteX129" fmla="*/ 23103 w 2325894"/>
              <a:gd name="connsiteY129" fmla="*/ 0 h 2180854"/>
              <a:gd name="connsiteX130" fmla="*/ 27324 w 2325894"/>
              <a:gd name="connsiteY130" fmla="*/ 83311 h 2180854"/>
              <a:gd name="connsiteX131" fmla="*/ 2089991 w 2325894"/>
              <a:gd name="connsiteY131" fmla="*/ 2145803 h 2180854"/>
              <a:gd name="connsiteX132" fmla="*/ 2325894 w 2325894"/>
              <a:gd name="connsiteY132" fmla="*/ 2157753 h 2180854"/>
              <a:gd name="connsiteX133" fmla="*/ 2325894 w 2325894"/>
              <a:gd name="connsiteY133" fmla="*/ 2180854 h 2180854"/>
              <a:gd name="connsiteX134" fmla="*/ 2087636 w 2325894"/>
              <a:gd name="connsiteY134" fmla="*/ 2168784 h 2180854"/>
              <a:gd name="connsiteX135" fmla="*/ 4341 w 2325894"/>
              <a:gd name="connsiteY135" fmla="*/ 85667 h 2180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</a:cxnLst>
            <a:rect l="l" t="t" r="r" b="b"/>
            <a:pathLst>
              <a:path w="2325894" h="2180854">
                <a:moveTo>
                  <a:pt x="2066927" y="0"/>
                </a:moveTo>
                <a:lnTo>
                  <a:pt x="2098882" y="0"/>
                </a:lnTo>
                <a:lnTo>
                  <a:pt x="2128893" y="44463"/>
                </a:lnTo>
                <a:cubicBezTo>
                  <a:pt x="2166753" y="82308"/>
                  <a:pt x="2215417" y="109341"/>
                  <a:pt x="2269798" y="120493"/>
                </a:cubicBezTo>
                <a:lnTo>
                  <a:pt x="2325894" y="126162"/>
                </a:lnTo>
                <a:lnTo>
                  <a:pt x="2325894" y="149263"/>
                </a:lnTo>
                <a:lnTo>
                  <a:pt x="2265120" y="143117"/>
                </a:lnTo>
                <a:cubicBezTo>
                  <a:pt x="2186576" y="127002"/>
                  <a:pt x="2119077" y="80290"/>
                  <a:pt x="2075647" y="16048"/>
                </a:cubicBezTo>
                <a:close/>
                <a:moveTo>
                  <a:pt x="1926448" y="0"/>
                </a:moveTo>
                <a:lnTo>
                  <a:pt x="1950522" y="0"/>
                </a:lnTo>
                <a:lnTo>
                  <a:pt x="1952130" y="5167"/>
                </a:lnTo>
                <a:cubicBezTo>
                  <a:pt x="2003529" y="126455"/>
                  <a:pt x="2112323" y="217766"/>
                  <a:pt x="2244242" y="244834"/>
                </a:cubicBezTo>
                <a:lnTo>
                  <a:pt x="2325894" y="253091"/>
                </a:lnTo>
                <a:lnTo>
                  <a:pt x="2325894" y="276192"/>
                </a:lnTo>
                <a:lnTo>
                  <a:pt x="2239598" y="267464"/>
                </a:lnTo>
                <a:cubicBezTo>
                  <a:pt x="2100173" y="238852"/>
                  <a:pt x="1985178" y="142334"/>
                  <a:pt x="1930848" y="14141"/>
                </a:cubicBezTo>
                <a:close/>
                <a:moveTo>
                  <a:pt x="1794114" y="0"/>
                </a:moveTo>
                <a:lnTo>
                  <a:pt x="1818202" y="0"/>
                </a:lnTo>
                <a:lnTo>
                  <a:pt x="1835170" y="54535"/>
                </a:lnTo>
                <a:cubicBezTo>
                  <a:pt x="1902650" y="213778"/>
                  <a:pt x="2045483" y="333656"/>
                  <a:pt x="2218687" y="369191"/>
                </a:cubicBezTo>
                <a:lnTo>
                  <a:pt x="2325894" y="380032"/>
                </a:lnTo>
                <a:lnTo>
                  <a:pt x="2325894" y="403132"/>
                </a:lnTo>
                <a:lnTo>
                  <a:pt x="2214043" y="391825"/>
                </a:lnTo>
                <a:cubicBezTo>
                  <a:pt x="2033333" y="354761"/>
                  <a:pt x="1884299" y="229720"/>
                  <a:pt x="1813889" y="63559"/>
                </a:cubicBezTo>
                <a:close/>
                <a:moveTo>
                  <a:pt x="1661683" y="0"/>
                </a:moveTo>
                <a:lnTo>
                  <a:pt x="1685874" y="0"/>
                </a:lnTo>
                <a:lnTo>
                  <a:pt x="1718212" y="103965"/>
                </a:lnTo>
                <a:cubicBezTo>
                  <a:pt x="1801772" y="301203"/>
                  <a:pt x="1978643" y="449654"/>
                  <a:pt x="2193133" y="493659"/>
                </a:cubicBezTo>
                <a:lnTo>
                  <a:pt x="2325894" y="507083"/>
                </a:lnTo>
                <a:lnTo>
                  <a:pt x="2325894" y="530183"/>
                </a:lnTo>
                <a:lnTo>
                  <a:pt x="2188450" y="516288"/>
                </a:lnTo>
                <a:cubicBezTo>
                  <a:pt x="1966399" y="470740"/>
                  <a:pt x="1783312" y="317082"/>
                  <a:pt x="1696817" y="112939"/>
                </a:cubicBezTo>
                <a:close/>
                <a:moveTo>
                  <a:pt x="1531553" y="0"/>
                </a:moveTo>
                <a:lnTo>
                  <a:pt x="1554659" y="0"/>
                </a:lnTo>
                <a:lnTo>
                  <a:pt x="1555243" y="5776"/>
                </a:lnTo>
                <a:cubicBezTo>
                  <a:pt x="1623483" y="338327"/>
                  <a:pt x="1902268" y="594992"/>
                  <a:pt x="2245588" y="629962"/>
                </a:cubicBezTo>
                <a:lnTo>
                  <a:pt x="2325894" y="634030"/>
                </a:lnTo>
                <a:lnTo>
                  <a:pt x="2325894" y="657131"/>
                </a:lnTo>
                <a:lnTo>
                  <a:pt x="2243214" y="652943"/>
                </a:lnTo>
                <a:cubicBezTo>
                  <a:pt x="1889750" y="616944"/>
                  <a:pt x="1602834" y="352727"/>
                  <a:pt x="1532607" y="10419"/>
                </a:cubicBezTo>
                <a:close/>
                <a:moveTo>
                  <a:pt x="1404609" y="0"/>
                </a:moveTo>
                <a:lnTo>
                  <a:pt x="1427709" y="0"/>
                </a:lnTo>
                <a:lnTo>
                  <a:pt x="1430873" y="31287"/>
                </a:lnTo>
                <a:cubicBezTo>
                  <a:pt x="1510102" y="417452"/>
                  <a:pt x="1833798" y="715609"/>
                  <a:pt x="2232606" y="756233"/>
                </a:cubicBezTo>
                <a:lnTo>
                  <a:pt x="2325894" y="760959"/>
                </a:lnTo>
                <a:lnTo>
                  <a:pt x="2325894" y="784060"/>
                </a:lnTo>
                <a:lnTo>
                  <a:pt x="2230270" y="779216"/>
                </a:lnTo>
                <a:cubicBezTo>
                  <a:pt x="1821463" y="737574"/>
                  <a:pt x="1489501" y="431938"/>
                  <a:pt x="1408246" y="35964"/>
                </a:cubicBezTo>
                <a:close/>
                <a:moveTo>
                  <a:pt x="1274343" y="0"/>
                </a:moveTo>
                <a:lnTo>
                  <a:pt x="1300756" y="0"/>
                </a:lnTo>
                <a:lnTo>
                  <a:pt x="1306507" y="56884"/>
                </a:lnTo>
                <a:cubicBezTo>
                  <a:pt x="1396745" y="496788"/>
                  <a:pt x="1765420" y="836372"/>
                  <a:pt x="2219643" y="882640"/>
                </a:cubicBezTo>
                <a:lnTo>
                  <a:pt x="2325894" y="888022"/>
                </a:lnTo>
                <a:lnTo>
                  <a:pt x="2325894" y="911123"/>
                </a:lnTo>
                <a:lnTo>
                  <a:pt x="2217286" y="905621"/>
                </a:lnTo>
                <a:cubicBezTo>
                  <a:pt x="1752979" y="858324"/>
                  <a:pt x="1376027" y="511189"/>
                  <a:pt x="1283761" y="61528"/>
                </a:cubicBezTo>
                <a:close/>
                <a:moveTo>
                  <a:pt x="1146071" y="0"/>
                </a:moveTo>
                <a:lnTo>
                  <a:pt x="1169414" y="0"/>
                </a:lnTo>
                <a:lnTo>
                  <a:pt x="1182030" y="82429"/>
                </a:lnTo>
                <a:cubicBezTo>
                  <a:pt x="1283296" y="576000"/>
                  <a:pt x="1697029" y="957001"/>
                  <a:pt x="2206679" y="1008912"/>
                </a:cubicBezTo>
                <a:lnTo>
                  <a:pt x="2325894" y="1014951"/>
                </a:lnTo>
                <a:lnTo>
                  <a:pt x="2325894" y="1038052"/>
                </a:lnTo>
                <a:lnTo>
                  <a:pt x="2204323" y="1031893"/>
                </a:lnTo>
                <a:cubicBezTo>
                  <a:pt x="1684600" y="978953"/>
                  <a:pt x="1262670" y="590398"/>
                  <a:pt x="1159398" y="87072"/>
                </a:cubicBezTo>
                <a:close/>
                <a:moveTo>
                  <a:pt x="1017789" y="0"/>
                </a:moveTo>
                <a:lnTo>
                  <a:pt x="1041132" y="0"/>
                </a:lnTo>
                <a:lnTo>
                  <a:pt x="1057661" y="107992"/>
                </a:lnTo>
                <a:cubicBezTo>
                  <a:pt x="1169939" y="655229"/>
                  <a:pt x="1628650" y="1077653"/>
                  <a:pt x="2193716" y="1135208"/>
                </a:cubicBezTo>
                <a:lnTo>
                  <a:pt x="2325894" y="1141903"/>
                </a:lnTo>
                <a:lnTo>
                  <a:pt x="2325894" y="1165004"/>
                </a:lnTo>
                <a:lnTo>
                  <a:pt x="2191361" y="1158189"/>
                </a:lnTo>
                <a:cubicBezTo>
                  <a:pt x="1616222" y="1099606"/>
                  <a:pt x="1149313" y="669630"/>
                  <a:pt x="1035029" y="112636"/>
                </a:cubicBezTo>
                <a:close/>
                <a:moveTo>
                  <a:pt x="889397" y="0"/>
                </a:moveTo>
                <a:lnTo>
                  <a:pt x="912837" y="0"/>
                </a:lnTo>
                <a:lnTo>
                  <a:pt x="933296" y="133667"/>
                </a:lnTo>
                <a:cubicBezTo>
                  <a:pt x="1056582" y="734570"/>
                  <a:pt x="1560272" y="1198411"/>
                  <a:pt x="2180754" y="1261608"/>
                </a:cubicBezTo>
                <a:lnTo>
                  <a:pt x="2325894" y="1268960"/>
                </a:lnTo>
                <a:lnTo>
                  <a:pt x="2325894" y="1292061"/>
                </a:lnTo>
                <a:lnTo>
                  <a:pt x="2178378" y="1284588"/>
                </a:lnTo>
                <a:cubicBezTo>
                  <a:pt x="1547742" y="1220351"/>
                  <a:pt x="1035844" y="748879"/>
                  <a:pt x="910550" y="138199"/>
                </a:cubicBezTo>
                <a:close/>
                <a:moveTo>
                  <a:pt x="761929" y="0"/>
                </a:moveTo>
                <a:lnTo>
                  <a:pt x="785032" y="0"/>
                </a:lnTo>
                <a:lnTo>
                  <a:pt x="785312" y="5523"/>
                </a:lnTo>
                <a:cubicBezTo>
                  <a:pt x="859466" y="733364"/>
                  <a:pt x="1439889" y="1313736"/>
                  <a:pt x="2167790" y="1387884"/>
                </a:cubicBezTo>
                <a:lnTo>
                  <a:pt x="2325894" y="1395894"/>
                </a:lnTo>
                <a:lnTo>
                  <a:pt x="2325894" y="1418995"/>
                </a:lnTo>
                <a:lnTo>
                  <a:pt x="2165434" y="1410866"/>
                </a:lnTo>
                <a:cubicBezTo>
                  <a:pt x="1426685" y="1335609"/>
                  <a:pt x="837591" y="746563"/>
                  <a:pt x="762328" y="7877"/>
                </a:cubicBezTo>
                <a:close/>
                <a:moveTo>
                  <a:pt x="634980" y="0"/>
                </a:moveTo>
                <a:lnTo>
                  <a:pt x="658083" y="0"/>
                </a:lnTo>
                <a:lnTo>
                  <a:pt x="659019" y="18476"/>
                </a:lnTo>
                <a:cubicBezTo>
                  <a:pt x="739252" y="805990"/>
                  <a:pt x="1367247" y="1433931"/>
                  <a:pt x="2154827" y="1514157"/>
                </a:cubicBezTo>
                <a:lnTo>
                  <a:pt x="2325894" y="1522823"/>
                </a:lnTo>
                <a:lnTo>
                  <a:pt x="2325894" y="1545924"/>
                </a:lnTo>
                <a:lnTo>
                  <a:pt x="2152472" y="1537138"/>
                </a:lnTo>
                <a:cubicBezTo>
                  <a:pt x="1354048" y="1455804"/>
                  <a:pt x="717377" y="819188"/>
                  <a:pt x="636036" y="20831"/>
                </a:cubicBezTo>
                <a:close/>
                <a:moveTo>
                  <a:pt x="507911" y="0"/>
                </a:moveTo>
                <a:lnTo>
                  <a:pt x="531128" y="0"/>
                </a:lnTo>
                <a:lnTo>
                  <a:pt x="532727" y="31559"/>
                </a:lnTo>
                <a:cubicBezTo>
                  <a:pt x="619037" y="878744"/>
                  <a:pt x="1294606" y="1554259"/>
                  <a:pt x="2141864" y="1640562"/>
                </a:cubicBezTo>
                <a:lnTo>
                  <a:pt x="2325894" y="1649885"/>
                </a:lnTo>
                <a:lnTo>
                  <a:pt x="2325894" y="1672981"/>
                </a:lnTo>
                <a:lnTo>
                  <a:pt x="2139488" y="1663539"/>
                </a:lnTo>
                <a:cubicBezTo>
                  <a:pt x="1281294" y="1576127"/>
                  <a:pt x="597044" y="891939"/>
                  <a:pt x="509624" y="33818"/>
                </a:cubicBezTo>
                <a:close/>
                <a:moveTo>
                  <a:pt x="380961" y="0"/>
                </a:moveTo>
                <a:lnTo>
                  <a:pt x="404065" y="0"/>
                </a:lnTo>
                <a:lnTo>
                  <a:pt x="406316" y="44437"/>
                </a:lnTo>
                <a:cubicBezTo>
                  <a:pt x="498717" y="951387"/>
                  <a:pt x="1221951" y="1674473"/>
                  <a:pt x="2128900" y="1766854"/>
                </a:cubicBezTo>
                <a:lnTo>
                  <a:pt x="2325894" y="1776833"/>
                </a:lnTo>
                <a:lnTo>
                  <a:pt x="2325894" y="1799934"/>
                </a:lnTo>
                <a:lnTo>
                  <a:pt x="2126525" y="1789835"/>
                </a:lnTo>
                <a:cubicBezTo>
                  <a:pt x="1208653" y="1696346"/>
                  <a:pt x="476829" y="964585"/>
                  <a:pt x="383332" y="46792"/>
                </a:cubicBezTo>
                <a:close/>
                <a:moveTo>
                  <a:pt x="254013" y="0"/>
                </a:moveTo>
                <a:lnTo>
                  <a:pt x="277116" y="0"/>
                </a:lnTo>
                <a:lnTo>
                  <a:pt x="280023" y="57371"/>
                </a:lnTo>
                <a:cubicBezTo>
                  <a:pt x="378489" y="1023914"/>
                  <a:pt x="1149211" y="1794655"/>
                  <a:pt x="2115917" y="1893125"/>
                </a:cubicBezTo>
                <a:lnTo>
                  <a:pt x="2325894" y="1903762"/>
                </a:lnTo>
                <a:lnTo>
                  <a:pt x="2325894" y="1926863"/>
                </a:lnTo>
                <a:lnTo>
                  <a:pt x="2113563" y="1916107"/>
                </a:lnTo>
                <a:cubicBezTo>
                  <a:pt x="1136012" y="1816541"/>
                  <a:pt x="356615" y="1037211"/>
                  <a:pt x="257040" y="59745"/>
                </a:cubicBezTo>
                <a:close/>
                <a:moveTo>
                  <a:pt x="126949" y="0"/>
                </a:moveTo>
                <a:lnTo>
                  <a:pt x="150160" y="0"/>
                </a:lnTo>
                <a:lnTo>
                  <a:pt x="153729" y="70454"/>
                </a:lnTo>
                <a:cubicBezTo>
                  <a:pt x="258274" y="1096671"/>
                  <a:pt x="1076570" y="1914983"/>
                  <a:pt x="2102955" y="2019530"/>
                </a:cubicBezTo>
                <a:lnTo>
                  <a:pt x="2325894" y="2030824"/>
                </a:lnTo>
                <a:lnTo>
                  <a:pt x="2325894" y="2053925"/>
                </a:lnTo>
                <a:lnTo>
                  <a:pt x="2100598" y="2042512"/>
                </a:lnTo>
                <a:cubicBezTo>
                  <a:pt x="1063358" y="1936856"/>
                  <a:pt x="236298" y="1109866"/>
                  <a:pt x="130633" y="72714"/>
                </a:cubicBezTo>
                <a:close/>
                <a:moveTo>
                  <a:pt x="0" y="0"/>
                </a:moveTo>
                <a:lnTo>
                  <a:pt x="23103" y="0"/>
                </a:lnTo>
                <a:lnTo>
                  <a:pt x="27324" y="83311"/>
                </a:lnTo>
                <a:cubicBezTo>
                  <a:pt x="137958" y="1169290"/>
                  <a:pt x="1003916" y="2035178"/>
                  <a:pt x="2089991" y="2145803"/>
                </a:cubicBezTo>
                <a:lnTo>
                  <a:pt x="2325894" y="2157753"/>
                </a:lnTo>
                <a:lnTo>
                  <a:pt x="2325894" y="2180854"/>
                </a:lnTo>
                <a:lnTo>
                  <a:pt x="2087636" y="2168784"/>
                </a:lnTo>
                <a:cubicBezTo>
                  <a:pt x="990717" y="2057051"/>
                  <a:pt x="116084" y="1182492"/>
                  <a:pt x="4341" y="85667"/>
                </a:cubicBezTo>
                <a:close/>
              </a:path>
            </a:pathLst>
          </a:custGeom>
          <a:solidFill>
            <a:srgbClr val="E6F0FE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5904" y="2825496"/>
            <a:ext cx="10680192" cy="2834640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Group 13 | HCI HS2022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71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120" y="2395728"/>
            <a:ext cx="7013448" cy="1627632"/>
          </a:xfrm>
        </p:spPr>
        <p:txBody>
          <a:bodyPr lIns="0" tIns="0" rIns="0" bIns="0">
            <a:noAutofit/>
          </a:bodyPr>
          <a:lstStyle>
            <a:lvl1pPr algn="l">
              <a:lnSpc>
                <a:spcPct val="100000"/>
              </a:lnSpc>
              <a:defRPr sz="33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7" name="Text Placeholder 54">
            <a:extLst>
              <a:ext uri="{FF2B5EF4-FFF2-40B4-BE49-F238E27FC236}">
                <a16:creationId xmlns:a16="http://schemas.microsoft.com/office/drawing/2014/main" id="{A493C80D-2813-9E70-8901-D4B9EA4DD7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11880" y="1984248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A2733C45-7C53-2BC5-3F62-D069650A79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89120" y="4308475"/>
            <a:ext cx="3932238" cy="588963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54">
            <a:extLst>
              <a:ext uri="{FF2B5EF4-FFF2-40B4-BE49-F238E27FC236}">
                <a16:creationId xmlns:a16="http://schemas.microsoft.com/office/drawing/2014/main" id="{B1D62231-87CB-21EC-CF8C-46276AD1F95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00616" y="3209544"/>
            <a:ext cx="768096" cy="1627632"/>
          </a:xfr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2" name="Image 1" descr="preencoded.png">
            <a:extLst>
              <a:ext uri="{FF2B5EF4-FFF2-40B4-BE49-F238E27FC236}">
                <a16:creationId xmlns:a16="http://schemas.microsoft.com/office/drawing/2014/main" id="{2A3EC91E-4089-D366-06D3-3E66F93DFAF3}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33" name="Image 4" descr="preencoded.png">
            <a:extLst>
              <a:ext uri="{FF2B5EF4-FFF2-40B4-BE49-F238E27FC236}">
                <a16:creationId xmlns:a16="http://schemas.microsoft.com/office/drawing/2014/main" id="{EC46DC71-C12A-96C8-3FE2-AA95AB58B349}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/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</a:extLst>
          </p:cNvPr>
          <p:cNvSpPr>
            <a:spLocks/>
          </p:cNvSpPr>
          <p:nvPr userDrawn="1"/>
        </p:nvSpPr>
        <p:spPr bwMode="auto">
          <a:xfrm flipH="1">
            <a:off x="2535251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C43996-DAC9-130F-CB05-4A8A90381D37}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Group 13 | HCI HS2022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05" y="2392023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8905" y="4989515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6885" y="5599755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517361" y="2392619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16747" y="4990111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74073" y="5600351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5817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4589" y="4990707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2529" y="5600947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34272" y="2393215"/>
            <a:ext cx="2596896" cy="2596896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32431" y="4990707"/>
            <a:ext cx="2598737" cy="1109662"/>
          </a:xfr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90984" y="5600947"/>
            <a:ext cx="2283472" cy="365125"/>
          </a:xfr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586653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539496"/>
            <a:ext cx="10671048" cy="76809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Group 13 | HCI HS2022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71016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1016" y="3191256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71016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16">
            <a:extLst>
              <a:ext uri="{FF2B5EF4-FFF2-40B4-BE49-F238E27FC236}">
                <a16:creationId xmlns:a16="http://schemas.microsoft.com/office/drawing/2014/main" id="{BB749B9A-080F-37C0-08E6-909A5DA554D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71016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8">
            <a:extLst>
              <a:ext uri="{FF2B5EF4-FFF2-40B4-BE49-F238E27FC236}">
                <a16:creationId xmlns:a16="http://schemas.microsoft.com/office/drawing/2014/main" id="{C4C7516E-0853-87BE-108B-697DD8E0DA7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71016" y="5790184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FB1A74E1-7CEB-F501-F998-7361A20F734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71016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28288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28288" y="3191256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28288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B5D5100A-3D51-45DB-3A84-9E7FB85261E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828288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B775B771-678A-D917-7FE0-5DA7A23CCE2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828288" y="5790184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20">
            <a:extLst>
              <a:ext uri="{FF2B5EF4-FFF2-40B4-BE49-F238E27FC236}">
                <a16:creationId xmlns:a16="http://schemas.microsoft.com/office/drawing/2014/main" id="{AA2B9540-B92A-AD9C-C01A-B08A98BF845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828288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85560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85560" y="3191256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85560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2" name="Picture Placeholder 16">
            <a:extLst>
              <a:ext uri="{FF2B5EF4-FFF2-40B4-BE49-F238E27FC236}">
                <a16:creationId xmlns:a16="http://schemas.microsoft.com/office/drawing/2014/main" id="{3D2AAC25-9404-1F6F-200C-5660F499585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85560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AE4677E1-AC1B-AB9C-5E0C-794903DD1CE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85560" y="5790184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826BBF6C-7198-3C15-CDCB-E72B08709C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85560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942832" y="1545336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942832" y="3191256"/>
            <a:ext cx="2029968" cy="694944"/>
          </a:xfr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42832" y="3616960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90CBAA5D-3D9B-0CB5-E527-996433638BE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942832" y="4144264"/>
            <a:ext cx="2029968" cy="1828800"/>
          </a:xfr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5B47333C-2F5E-FA7D-5DD1-191E0F421B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942832" y="5790184"/>
            <a:ext cx="2029968" cy="694944"/>
          </a:xfr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0AA2AE2-5A11-76D4-4D9C-B6B24D1419D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942832" y="6215888"/>
            <a:ext cx="2029968" cy="182880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00709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1792" y="457200"/>
            <a:ext cx="3200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Group 13 | HCI HS2022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45368" y="457200"/>
            <a:ext cx="98755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52" r:id="rId3"/>
    <p:sldLayoutId id="2147483653" r:id="rId4"/>
    <p:sldLayoutId id="2147483664" r:id="rId5"/>
    <p:sldLayoutId id="2147483667" r:id="rId6"/>
    <p:sldLayoutId id="2147483668" r:id="rId7"/>
    <p:sldLayoutId id="2147483669" r:id="rId8"/>
    <p:sldLayoutId id="2147483673" r:id="rId9"/>
    <p:sldLayoutId id="2147483670" r:id="rId10"/>
    <p:sldLayoutId id="2147483671" r:id="rId11"/>
    <p:sldLayoutId id="2147483655" r:id="rId12"/>
    <p:sldLayoutId id="2147483674" r:id="rId13"/>
    <p:sldLayoutId id="2147483675" r:id="rId14"/>
    <p:sldLayoutId id="2147483676" r:id="rId15"/>
    <p:sldLayoutId id="2147483654" r:id="rId16"/>
    <p:sldLayoutId id="2147483656" r:id="rId17"/>
    <p:sldLayoutId id="2147483657" r:id="rId18"/>
    <p:sldLayoutId id="2147483658" r:id="rId19"/>
    <p:sldLayoutId id="2147483659" r:id="rId20"/>
  </p:sldLayoutIdLst>
  <p:hf hdr="0" dt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sz="4400" b="1" kern="1200" cap="all" baseline="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8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png"/><Relationship Id="rId5" Type="http://schemas.openxmlformats.org/officeDocument/2006/relationships/slideLayout" Target="../slideLayouts/slideLayout5.xml"/><Relationship Id="rId4" Type="http://schemas.openxmlformats.org/officeDocument/2006/relationships/video" Target="../media/media2.mp4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860D9-9D47-C0BB-B2B4-4B6F2B36C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93429" y="442504"/>
            <a:ext cx="5385686" cy="1225296"/>
          </a:xfrm>
        </p:spPr>
        <p:txBody>
          <a:bodyPr/>
          <a:lstStyle/>
          <a:p>
            <a:r>
              <a:rPr lang="en-US" dirty="0"/>
              <a:t>programming a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C1060B-300F-3CE3-E5AA-D8E29791C9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59655" y="2119049"/>
            <a:ext cx="6272687" cy="878908"/>
          </a:xfrm>
        </p:spPr>
        <p:txBody>
          <a:bodyPr/>
          <a:lstStyle/>
          <a:p>
            <a:r>
              <a:rPr lang="en-US" dirty="0"/>
              <a:t>Group 13:</a:t>
            </a:r>
          </a:p>
          <a:p>
            <a:r>
              <a:rPr lang="en-US" sz="1800" dirty="0"/>
              <a:t>Luca </a:t>
            </a:r>
            <a:r>
              <a:rPr lang="en-US" sz="1800" dirty="0" err="1"/>
              <a:t>Pinggera</a:t>
            </a:r>
            <a:r>
              <a:rPr lang="en-US" sz="1800" dirty="0"/>
              <a:t>, Matthias Schenk, Nikhil Sethukumar, </a:t>
            </a:r>
            <a:r>
              <a:rPr lang="en-US" sz="1800" dirty="0" err="1"/>
              <a:t>Ziruo</a:t>
            </a:r>
            <a:r>
              <a:rPr lang="en-US" sz="1800" dirty="0"/>
              <a:t> Xiao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CDBDFA-5DF6-E4B6-84A7-5BE1792409EC}"/>
              </a:ext>
            </a:extLst>
          </p:cNvPr>
          <p:cNvSpPr txBox="1"/>
          <p:nvPr/>
        </p:nvSpPr>
        <p:spPr>
          <a:xfrm>
            <a:off x="4572000" y="6088425"/>
            <a:ext cx="3028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DF8C8C"/>
                </a:solidFill>
              </a:rPr>
              <a:t>Zürich</a:t>
            </a:r>
          </a:p>
          <a:p>
            <a:pPr algn="ctr"/>
            <a:r>
              <a:rPr lang="en-US" dirty="0">
                <a:solidFill>
                  <a:srgbClr val="DF8C8C"/>
                </a:solidFill>
              </a:rPr>
              <a:t>14 Dec 2022</a:t>
            </a:r>
            <a:endParaRPr lang="en-CH" dirty="0">
              <a:solidFill>
                <a:srgbClr val="DF8C8C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390B32-1A09-278B-1B77-FFDA54F88449}"/>
              </a:ext>
            </a:extLst>
          </p:cNvPr>
          <p:cNvSpPr txBox="1"/>
          <p:nvPr/>
        </p:nvSpPr>
        <p:spPr>
          <a:xfrm>
            <a:off x="4228288" y="2997957"/>
            <a:ext cx="37159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With inputs from</a:t>
            </a:r>
          </a:p>
          <a:p>
            <a:pPr algn="ctr"/>
            <a:r>
              <a:rPr lang="en-US" sz="1400" dirty="0" err="1"/>
              <a:t>Velko</a:t>
            </a:r>
            <a:r>
              <a:rPr lang="en-US" sz="1400" dirty="0"/>
              <a:t> </a:t>
            </a:r>
            <a:r>
              <a:rPr lang="en-US" sz="1400" dirty="0" err="1"/>
              <a:t>Vechev</a:t>
            </a:r>
            <a:r>
              <a:rPr lang="en-US" sz="1400" dirty="0"/>
              <a:t>, Andreas Fender, Tiffany Luong</a:t>
            </a:r>
            <a:endParaRPr lang="en-CH" sz="1400" dirty="0"/>
          </a:p>
        </p:txBody>
      </p:sp>
      <p:pic>
        <p:nvPicPr>
          <p:cNvPr id="12" name="Picture 11" descr="Shape&#10;&#10;Description automatically generated with medium confidence">
            <a:extLst>
              <a:ext uri="{FF2B5EF4-FFF2-40B4-BE49-F238E27FC236}">
                <a16:creationId xmlns:a16="http://schemas.microsoft.com/office/drawing/2014/main" id="{D276E148-CEDD-10F2-AF5D-DB3563474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472118" cy="5375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7323EE-1D8E-44DC-8028-9E8507AAFC0A}"/>
              </a:ext>
            </a:extLst>
          </p:cNvPr>
          <p:cNvSpPr txBox="1"/>
          <p:nvPr/>
        </p:nvSpPr>
        <p:spPr>
          <a:xfrm>
            <a:off x="4452023" y="4085617"/>
            <a:ext cx="32879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Human Computer Interaction</a:t>
            </a:r>
          </a:p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Fall 2022</a:t>
            </a:r>
            <a:endParaRPr lang="en-CH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1568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F7D2E-080D-DBDD-73C4-3C38A2B77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7F20BE-640F-EFAB-3A43-2AA146DB4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E8FDE3-DBA4-6A04-C75D-E56FE92EF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8760" y="2837688"/>
            <a:ext cx="5879592" cy="668837"/>
          </a:xfrm>
        </p:spPr>
        <p:txBody>
          <a:bodyPr/>
          <a:lstStyle/>
          <a:p>
            <a:r>
              <a:rPr lang="en-US" dirty="0"/>
              <a:t>Prototype A had faster completion time and fewer required clicks for the task completion with no significant impact on ease of use.</a:t>
            </a:r>
          </a:p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0BFB27-E5FA-05A7-061D-6150B8249E7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Group 13 | HCI HS2022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18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64C52A-81B8-EB15-5B32-85F2BE2710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002" y="3140927"/>
            <a:ext cx="5749704" cy="576146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A5CDB4FF-2441-F2E7-A48B-1B0D16BACE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003962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565E9-D88A-55D3-9D42-BD1C24B6D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solidFill>
                  <a:schemeClr val="accent6"/>
                </a:solidFill>
                <a:latin typeface="Arial Black" panose="020B0604020202020204" pitchFamily="34" charset="0"/>
                <a:ea typeface="Arial Regular" pitchFamily="34" charset="-122"/>
                <a:cs typeface="Arial Black" panose="020B0604020202020204" pitchFamily="34" charset="0"/>
              </a:rPr>
              <a:t>AGENDA</a:t>
            </a:r>
            <a:endParaRPr lang="en-US" sz="4400" b="1" dirty="0">
              <a:solidFill>
                <a:schemeClr val="accent6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F66E5-D2D7-172B-46BA-FEBFE092CC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Introduction​</a:t>
            </a:r>
          </a:p>
          <a:p>
            <a:r>
              <a:rPr lang="en-US" dirty="0"/>
              <a:t>Low and Mid-fi prototypes</a:t>
            </a:r>
          </a:p>
          <a:p>
            <a:r>
              <a:rPr lang="en-US" dirty="0"/>
              <a:t>Hi-fi prototype</a:t>
            </a:r>
          </a:p>
          <a:p>
            <a:r>
              <a:rPr lang="en-US" dirty="0"/>
              <a:t>Statistical Analysis</a:t>
            </a:r>
          </a:p>
          <a:p>
            <a:r>
              <a:rPr lang="en-US" dirty="0"/>
              <a:t>​Conclusion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531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40BC6-9DA0-FB4D-8879-DC8B3958C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B8C4B-3A3C-9FD1-59FB-1666C1F09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Topic: Programming.</a:t>
            </a:r>
          </a:p>
          <a:p>
            <a:endParaRPr lang="en-US" dirty="0"/>
          </a:p>
          <a:p>
            <a:r>
              <a:rPr lang="en-US" dirty="0"/>
              <a:t>To introduce programming concepts to beginners.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7FC3FD3F-45EE-74E3-AD64-441303B83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44E8CA-EFA2-E763-694E-F9ED08D24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Group 13 | HCI HS2022</a:t>
            </a:r>
          </a:p>
        </p:txBody>
      </p:sp>
    </p:spTree>
    <p:extLst>
      <p:ext uri="{BB962C8B-B14F-4D97-AF65-F5344CB8AC3E}">
        <p14:creationId xmlns:p14="http://schemas.microsoft.com/office/powerpoint/2010/main" val="979622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E277A-6842-8E33-62BB-DC7B522B9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 and Mid-fi prototypes</a:t>
            </a:r>
            <a:endParaRPr lang="en-C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8B6CA9-91B3-9E85-33FD-8EC22655C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13 | HCI HS2022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56BAAE-5A6C-3B73-FE3E-80A940D2C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4</a:t>
            </a:fld>
            <a:endParaRPr lang="en-US" dirty="0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CFB0355A-8F8F-AFDE-4DA8-D8185408A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91542"/>
            <a:ext cx="5488653" cy="2565049"/>
          </a:xfrm>
          <a:prstGeom prst="rect">
            <a:avLst/>
          </a:prstGeom>
        </p:spPr>
      </p:pic>
      <p:pic>
        <p:nvPicPr>
          <p:cNvPr id="10" name="Content Placeholder 9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801E0160-5E21-DD92-4F77-833E51CA332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5488653" y="2832517"/>
            <a:ext cx="6703347" cy="3057498"/>
          </a:xfrm>
        </p:spPr>
      </p:pic>
    </p:spTree>
    <p:extLst>
      <p:ext uri="{BB962C8B-B14F-4D97-AF65-F5344CB8AC3E}">
        <p14:creationId xmlns:p14="http://schemas.microsoft.com/office/powerpoint/2010/main" val="3926955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E277A-6842-8E33-62BB-DC7B522B9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 and Mid-fi prototypes</a:t>
            </a:r>
            <a:endParaRPr lang="en-CH" dirty="0"/>
          </a:p>
        </p:txBody>
      </p:sp>
      <p:pic>
        <p:nvPicPr>
          <p:cNvPr id="7" name="Content Placeholder 6" descr="Text, letter&#10;&#10;Description automatically generated">
            <a:extLst>
              <a:ext uri="{FF2B5EF4-FFF2-40B4-BE49-F238E27FC236}">
                <a16:creationId xmlns:a16="http://schemas.microsoft.com/office/drawing/2014/main" id="{D13FC198-C25A-B732-4931-3BA04A62B5D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" y="2870421"/>
            <a:ext cx="5316772" cy="3987579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8B6CA9-91B3-9E85-33FD-8EC22655C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13 | HCI HS2022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56BAAE-5A6C-3B73-FE3E-80A940D2C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5</a:t>
            </a:fld>
            <a:endParaRPr lang="en-US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2CDF833D-471F-657B-49D5-5DB31B9BCD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7343096"/>
              </p:ext>
            </p:extLst>
          </p:nvPr>
        </p:nvGraphicFramePr>
        <p:xfrm>
          <a:off x="5315714" y="2870421"/>
          <a:ext cx="6875226" cy="38673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Acrobat Document" r:id="rId3" imgW="6096000" imgH="3428749" progId="Acrobat.Document.DC">
                  <p:embed/>
                </p:oleObj>
              </mc:Choice>
              <mc:Fallback>
                <p:oleObj name="Acrobat Document" r:id="rId3" imgW="6096000" imgH="3428749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15714" y="2870421"/>
                        <a:ext cx="6875226" cy="38673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46459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F270C-9693-C69D-4BBE-394AF35AE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Hifi</a:t>
            </a:r>
            <a:r>
              <a:rPr lang="en-US" dirty="0"/>
              <a:t> prototype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5BE1FF-D7D6-65DE-B9E0-E0941BB6EF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block-based coding environment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teaches core programming concepts to beginners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programming a rudimentary game</a:t>
            </a:r>
            <a:endParaRPr lang="en-CH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E4C8E2-5D05-D66D-46BB-D72FECFB9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13 | HCI HS2022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FCD982-0274-A34C-9A5B-332EA5C6A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310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21158-850E-4928-EB49-043055512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090" y="859735"/>
            <a:ext cx="5673255" cy="768096"/>
          </a:xfrm>
        </p:spPr>
        <p:txBody>
          <a:bodyPr/>
          <a:lstStyle/>
          <a:p>
            <a:r>
              <a:rPr lang="en-US" dirty="0"/>
              <a:t>Prototype a</a:t>
            </a:r>
            <a:endParaRPr lang="en-CH" dirty="0"/>
          </a:p>
        </p:txBody>
      </p:sp>
      <p:pic>
        <p:nvPicPr>
          <p:cNvPr id="7" name="CruxA snip">
            <a:hlinkClick r:id="" action="ppaction://media"/>
            <a:extLst>
              <a:ext uri="{FF2B5EF4-FFF2-40B4-BE49-F238E27FC236}">
                <a16:creationId xmlns:a16="http://schemas.microsoft.com/office/drawing/2014/main" id="{64B6EE58-A6D9-3D25-B59E-4F74369B1171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7522" t="10851" r="7640" b="1624"/>
          <a:stretch/>
        </p:blipFill>
        <p:spPr>
          <a:xfrm>
            <a:off x="0" y="2112064"/>
            <a:ext cx="5985345" cy="3473617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BF4299-AC8E-BA22-3E02-DB6229CFD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13 | HCI HS2022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25F0D4-3522-56FF-2CB1-9EF1B0A67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834B3A4-8CC0-6F3F-81F1-9E720E833A7C}"/>
              </a:ext>
            </a:extLst>
          </p:cNvPr>
          <p:cNvSpPr txBox="1">
            <a:spLocks/>
          </p:cNvSpPr>
          <p:nvPr/>
        </p:nvSpPr>
        <p:spPr>
          <a:xfrm>
            <a:off x="5985345" y="859735"/>
            <a:ext cx="5673255" cy="7680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1" kern="1200" cap="all" baseline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Prototype B</a:t>
            </a:r>
            <a:endParaRPr lang="en-CH" dirty="0"/>
          </a:p>
        </p:txBody>
      </p:sp>
      <p:pic>
        <p:nvPicPr>
          <p:cNvPr id="3" name="CruxB snip">
            <a:hlinkClick r:id="" action="ppaction://media"/>
            <a:extLst>
              <a:ext uri="{FF2B5EF4-FFF2-40B4-BE49-F238E27FC236}">
                <a16:creationId xmlns:a16="http://schemas.microsoft.com/office/drawing/2014/main" id="{DCF99FEB-6EE7-708E-2971-E1D9337614B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7750" t="10666" r="7813" b="1999"/>
          <a:stretch/>
        </p:blipFill>
        <p:spPr>
          <a:xfrm>
            <a:off x="6221444" y="2112063"/>
            <a:ext cx="5970556" cy="347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622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86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79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DB302-F428-7AC1-C835-A2FD3FF9A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48" y="739074"/>
            <a:ext cx="10671048" cy="768096"/>
          </a:xfrm>
        </p:spPr>
        <p:txBody>
          <a:bodyPr/>
          <a:lstStyle/>
          <a:p>
            <a:r>
              <a:rPr lang="en-US" dirty="0"/>
              <a:t>Game</a:t>
            </a:r>
            <a:endParaRPr lang="en-CH" dirty="0"/>
          </a:p>
        </p:txBody>
      </p:sp>
      <p:pic>
        <p:nvPicPr>
          <p:cNvPr id="6" name="Game snip">
            <a:hlinkClick r:id="" action="ppaction://media"/>
            <a:extLst>
              <a:ext uri="{FF2B5EF4-FFF2-40B4-BE49-F238E27FC236}">
                <a16:creationId xmlns:a16="http://schemas.microsoft.com/office/drawing/2014/main" id="{B96AA2FD-5F35-326E-52BF-326A571DEDFF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7955" t="12094" r="7847" b="3291"/>
          <a:stretch/>
        </p:blipFill>
        <p:spPr>
          <a:xfrm>
            <a:off x="1488219" y="1648090"/>
            <a:ext cx="9215562" cy="520991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FD974F-6013-AF9D-8BF7-811032B1E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13 | HCI HS2022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0785AE-F24A-AF23-5D64-CA68D6A14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734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7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8333F-641D-8980-FCD8-12EFCE6C1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0193" y="731520"/>
            <a:ext cx="8165592" cy="768096"/>
          </a:xfrm>
        </p:spPr>
        <p:txBody>
          <a:bodyPr/>
          <a:lstStyle/>
          <a:p>
            <a:r>
              <a:rPr lang="en-US" dirty="0"/>
              <a:t>Statistical analysis</a:t>
            </a:r>
            <a:endParaRPr lang="en-CH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9F92DD-D37B-B323-ED82-B0BBC3BBDF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96706" y="4224131"/>
            <a:ext cx="3822192" cy="411480"/>
          </a:xfrm>
        </p:spPr>
        <p:txBody>
          <a:bodyPr/>
          <a:lstStyle/>
          <a:p>
            <a:r>
              <a:rPr lang="en-US" dirty="0"/>
              <a:t>Results</a:t>
            </a:r>
            <a:endParaRPr lang="en-CH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CC5F41-8B80-F1D5-3906-FA5FB847F5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85106" y="1437596"/>
            <a:ext cx="9067270" cy="1289171"/>
          </a:xfrm>
        </p:spPr>
        <p:txBody>
          <a:bodyPr/>
          <a:lstStyle/>
          <a:p>
            <a:r>
              <a:rPr lang="en-US" dirty="0"/>
              <a:t>Hypothesis 1: There will be no effect of the block selection interface on the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users perceived ease of use</a:t>
            </a:r>
            <a:r>
              <a:rPr lang="en-US" dirty="0"/>
              <a:t>.</a:t>
            </a:r>
          </a:p>
          <a:p>
            <a:r>
              <a:rPr lang="en-US" dirty="0"/>
              <a:t>Hypothesis 2: There will be no effect of the block selection interface on the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task completion time</a:t>
            </a:r>
            <a:r>
              <a:rPr lang="en-US" dirty="0"/>
              <a:t>. </a:t>
            </a:r>
          </a:p>
          <a:p>
            <a:r>
              <a:rPr lang="en-US" dirty="0"/>
              <a:t>Hypothesis 3: There will be no effect of the block selection interface on the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number of clicks</a:t>
            </a:r>
            <a:r>
              <a:rPr lang="en-US" dirty="0"/>
              <a:t> the user does.</a:t>
            </a:r>
            <a:endParaRPr lang="en-CH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013D2B-5219-920B-6302-4DBDEF4EB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9</a:t>
            </a:fld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998A7990-260D-BA7E-E79A-16BC97524C11}"/>
              </a:ext>
            </a:extLst>
          </p:cNvPr>
          <p:cNvSpPr txBox="1">
            <a:spLocks/>
          </p:cNvSpPr>
          <p:nvPr/>
        </p:nvSpPr>
        <p:spPr>
          <a:xfrm>
            <a:off x="5359178" y="4245325"/>
            <a:ext cx="4738315" cy="369091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3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(8 participants)</a:t>
            </a:r>
            <a:endParaRPr lang="en-CH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A2BFD1F4-B186-4163-0906-BB6200540B98}"/>
              </a:ext>
            </a:extLst>
          </p:cNvPr>
          <p:cNvSpPr txBox="1">
            <a:spLocks/>
          </p:cNvSpPr>
          <p:nvPr/>
        </p:nvSpPr>
        <p:spPr>
          <a:xfrm>
            <a:off x="3541047" y="2633869"/>
            <a:ext cx="3822192" cy="4114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 cap="all" baseline="0">
                <a:solidFill>
                  <a:schemeClr val="accent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User study Goal</a:t>
            </a:r>
            <a:endParaRPr lang="en-CH" dirty="0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B6EB6580-D70F-73A2-DB32-DF0899006D94}"/>
              </a:ext>
            </a:extLst>
          </p:cNvPr>
          <p:cNvSpPr txBox="1">
            <a:spLocks/>
          </p:cNvSpPr>
          <p:nvPr/>
        </p:nvSpPr>
        <p:spPr>
          <a:xfrm>
            <a:off x="3596706" y="2988831"/>
            <a:ext cx="5984616" cy="369091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3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Complete one block of code, given how it should finally look.</a:t>
            </a:r>
            <a:endParaRPr lang="en-CH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76764FC7-242F-6CDD-F3C7-29C952FF124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5111580"/>
              </p:ext>
            </p:extLst>
          </p:nvPr>
        </p:nvGraphicFramePr>
        <p:xfrm>
          <a:off x="7910885" y="4635611"/>
          <a:ext cx="4022036" cy="21569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A41E222-FB6F-961B-A520-0DB2F70F0A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3280165"/>
              </p:ext>
            </p:extLst>
          </p:nvPr>
        </p:nvGraphicFramePr>
        <p:xfrm>
          <a:off x="3596706" y="4656805"/>
          <a:ext cx="4250570" cy="21587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88016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/>
      <p:bldP spid="13" grpId="0"/>
      <p:bldP spid="15" grpId="0"/>
      <p:bldGraphic spid="5" grpId="0">
        <p:bldAsOne/>
      </p:bldGraphic>
      <p:bldGraphic spid="6" grpId="0">
        <p:bldAsOne/>
      </p:bldGraphic>
    </p:bldLst>
  </p:timing>
</p:sld>
</file>

<file path=ppt/theme/theme1.xml><?xml version="1.0" encoding="utf-8"?>
<a:theme xmlns:a="http://schemas.openxmlformats.org/drawingml/2006/main" name="Office Theme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Custom 22">
      <a:majorFont>
        <a:latin typeface="Arial Black"/>
        <a:ea typeface=""/>
        <a:cs typeface=""/>
      </a:majorFont>
      <a:minorFont>
        <a:latin typeface="Sabon Next L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metric-Color-Block_Win32_jx_v9.potx" id="{B1D493D9-AF74-4AD6-8F0C-5B1308D7041B}" vid="{1AA99070-5A1F-42D2-9F5B-E7354C9646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{11A33024-3CDC-45D4-88BD-1E7646D988D2}tf78438558_win32</Template>
  <TotalTime>21</TotalTime>
  <Words>258</Words>
  <Application>Microsoft Office PowerPoint</Application>
  <PresentationFormat>Widescreen</PresentationFormat>
  <Paragraphs>61</Paragraphs>
  <Slides>11</Slides>
  <Notes>0</Notes>
  <HiddenSlides>0</HiddenSlides>
  <MMClips>3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Arial Black</vt:lpstr>
      <vt:lpstr>Sabon Next LT</vt:lpstr>
      <vt:lpstr>Office Theme</vt:lpstr>
      <vt:lpstr>Acrobat Document</vt:lpstr>
      <vt:lpstr>programming a game</vt:lpstr>
      <vt:lpstr>AGENDA</vt:lpstr>
      <vt:lpstr>Introduction</vt:lpstr>
      <vt:lpstr>Low and Mid-fi prototypes</vt:lpstr>
      <vt:lpstr>Low and Mid-fi prototypes</vt:lpstr>
      <vt:lpstr>Hifi prototype</vt:lpstr>
      <vt:lpstr>Prototype a</vt:lpstr>
      <vt:lpstr>Game</vt:lpstr>
      <vt:lpstr>Statistical analysis</vt:lpstr>
      <vt:lpstr>Conclusion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subject/>
  <dc:creator>Sethukumar  Nikhil</dc:creator>
  <cp:lastModifiedBy>Sethukumar  Nikhil</cp:lastModifiedBy>
  <cp:revision>7</cp:revision>
  <dcterms:created xsi:type="dcterms:W3CDTF">2022-12-13T18:09:01Z</dcterms:created>
  <dcterms:modified xsi:type="dcterms:W3CDTF">2022-12-14T12:00:41Z</dcterms:modified>
</cp:coreProperties>
</file>